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handoutMasterIdLst>
    <p:handoutMasterId r:id="rId19"/>
  </p:handoutMasterIdLst>
  <p:sldIdLst>
    <p:sldId id="256" r:id="rId3"/>
    <p:sldId id="257" r:id="rId4"/>
    <p:sldId id="258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69" r:id="rId15"/>
    <p:sldId id="271" r:id="rId16"/>
    <p:sldId id="273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0" d="100"/>
          <a:sy n="70" d="100"/>
        </p:scale>
        <p:origin x="738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367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C970DB-8EE6-4E5B-9CBE-4CA39D1A6EC2}" type="datetimeFigureOut">
              <a:rPr lang="en-US" smtClean="0"/>
              <a:t>24-Nov-14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55828-8ECA-4525-A47E-5E299A14B1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801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>
          <a:gsLst>
            <a:gs pos="100000">
              <a:schemeClr val="accent3"/>
            </a:gs>
            <a:gs pos="0">
              <a:schemeClr val="accent1"/>
            </a:gs>
          </a:gsLst>
          <a:lin ang="14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 userDrawn="1"/>
        </p:nvGrpSpPr>
        <p:grpSpPr>
          <a:xfrm>
            <a:off x="-1" y="0"/>
            <a:ext cx="12192001" cy="6858639"/>
            <a:chOff x="-1" y="-1"/>
            <a:chExt cx="12192001" cy="6858639"/>
          </a:xfrm>
        </p:grpSpPr>
        <p:sp>
          <p:nvSpPr>
            <p:cNvPr id="24" name="Freeform 19"/>
            <p:cNvSpPr>
              <a:spLocks/>
            </p:cNvSpPr>
            <p:nvPr userDrawn="1"/>
          </p:nvSpPr>
          <p:spPr bwMode="auto">
            <a:xfrm>
              <a:off x="831769" y="-1"/>
              <a:ext cx="10777861" cy="6858639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0" h="5110">
                  <a:moveTo>
                    <a:pt x="3840" y="0"/>
                  </a:moveTo>
                  <a:lnTo>
                    <a:pt x="0" y="0"/>
                  </a:lnTo>
                  <a:lnTo>
                    <a:pt x="6337" y="5110"/>
                  </a:lnTo>
                  <a:lnTo>
                    <a:pt x="8030" y="5110"/>
                  </a:lnTo>
                  <a:lnTo>
                    <a:pt x="3840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lumMod val="50000"/>
                    <a:alpha val="20000"/>
                  </a:schemeClr>
                </a:gs>
                <a:gs pos="0">
                  <a:schemeClr val="accent2">
                    <a:alpha val="25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347084" y="-1"/>
              <a:ext cx="10318828" cy="6858639"/>
            </a:xfrm>
            <a:custGeom>
              <a:avLst/>
              <a:gdLst>
                <a:gd name="T0" fmla="*/ 7688 w 7688"/>
                <a:gd name="T1" fmla="*/ 0 h 5110"/>
                <a:gd name="T2" fmla="*/ 5495 w 7688"/>
                <a:gd name="T3" fmla="*/ 0 h 5110"/>
                <a:gd name="T4" fmla="*/ 0 w 7688"/>
                <a:gd name="T5" fmla="*/ 5110 h 5110"/>
                <a:gd name="T6" fmla="*/ 5050 w 7688"/>
                <a:gd name="T7" fmla="*/ 5110 h 5110"/>
                <a:gd name="T8" fmla="*/ 7495 w 7688"/>
                <a:gd name="T9" fmla="*/ 376 h 5110"/>
                <a:gd name="T10" fmla="*/ 7688 w 7688"/>
                <a:gd name="T11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8" h="5110">
                  <a:moveTo>
                    <a:pt x="7688" y="0"/>
                  </a:moveTo>
                  <a:lnTo>
                    <a:pt x="5495" y="0"/>
                  </a:lnTo>
                  <a:lnTo>
                    <a:pt x="0" y="5110"/>
                  </a:lnTo>
                  <a:lnTo>
                    <a:pt x="5050" y="5110"/>
                  </a:lnTo>
                  <a:lnTo>
                    <a:pt x="7495" y="376"/>
                  </a:lnTo>
                  <a:lnTo>
                    <a:pt x="7688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  <a:alpha val="3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19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-1" y="398050"/>
              <a:ext cx="12192001" cy="5753528"/>
            </a:xfrm>
            <a:custGeom>
              <a:avLst/>
              <a:gdLst>
                <a:gd name="T0" fmla="*/ 0 w 9078"/>
                <a:gd name="T1" fmla="*/ 0 h 4284"/>
                <a:gd name="T2" fmla="*/ 0 w 9078"/>
                <a:gd name="T3" fmla="*/ 3607 h 4284"/>
                <a:gd name="T4" fmla="*/ 9078 w 9078"/>
                <a:gd name="T5" fmla="*/ 4284 h 4284"/>
                <a:gd name="T6" fmla="*/ 9078 w 9078"/>
                <a:gd name="T7" fmla="*/ 2703 h 4284"/>
                <a:gd name="T8" fmla="*/ 0 w 9078"/>
                <a:gd name="T9" fmla="*/ 0 h 4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4284">
                  <a:moveTo>
                    <a:pt x="0" y="0"/>
                  </a:moveTo>
                  <a:lnTo>
                    <a:pt x="0" y="3607"/>
                  </a:lnTo>
                  <a:lnTo>
                    <a:pt x="9078" y="4284"/>
                  </a:lnTo>
                  <a:lnTo>
                    <a:pt x="9078" y="270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1800">
                  <a:schemeClr val="accent3">
                    <a:alpha val="30000"/>
                  </a:schemeClr>
                </a:gs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1447222" y="475725"/>
              <a:ext cx="10744778" cy="6382913"/>
            </a:xfrm>
            <a:custGeom>
              <a:avLst/>
              <a:gdLst>
                <a:gd name="T0" fmla="*/ 7968 w 7968"/>
                <a:gd name="T1" fmla="*/ 0 h 4740"/>
                <a:gd name="T2" fmla="*/ 0 w 7968"/>
                <a:gd name="T3" fmla="*/ 4731 h 4740"/>
                <a:gd name="T4" fmla="*/ 5164 w 7968"/>
                <a:gd name="T5" fmla="*/ 4740 h 4740"/>
                <a:gd name="T6" fmla="*/ 7968 w 7968"/>
                <a:gd name="T7" fmla="*/ 1580 h 4740"/>
                <a:gd name="T8" fmla="*/ 7968 w 7968"/>
                <a:gd name="T9" fmla="*/ 0 h 4740"/>
                <a:gd name="connsiteX0" fmla="*/ 10015 w 10015"/>
                <a:gd name="connsiteY0" fmla="*/ 0 h 10001"/>
                <a:gd name="connsiteX1" fmla="*/ 0 w 10015"/>
                <a:gd name="connsiteY1" fmla="*/ 10001 h 10001"/>
                <a:gd name="connsiteX2" fmla="*/ 6496 w 10015"/>
                <a:gd name="connsiteY2" fmla="*/ 10000 h 10001"/>
                <a:gd name="connsiteX3" fmla="*/ 10015 w 10015"/>
                <a:gd name="connsiteY3" fmla="*/ 3333 h 10001"/>
                <a:gd name="connsiteX4" fmla="*/ 10015 w 10015"/>
                <a:gd name="connsiteY4" fmla="*/ 0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" h="10001">
                  <a:moveTo>
                    <a:pt x="10015" y="0"/>
                  </a:moveTo>
                  <a:lnTo>
                    <a:pt x="0" y="10001"/>
                  </a:lnTo>
                  <a:lnTo>
                    <a:pt x="6496" y="10000"/>
                  </a:lnTo>
                  <a:lnTo>
                    <a:pt x="10015" y="3333"/>
                  </a:lnTo>
                  <a:lnTo>
                    <a:pt x="10015" y="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10000"/>
                  </a:schemeClr>
                </a:gs>
              </a:gsLst>
              <a:lin ang="144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9" name="Group 28" descr="abstract background design"/>
          <p:cNvGrpSpPr/>
          <p:nvPr userDrawn="1"/>
        </p:nvGrpSpPr>
        <p:grpSpPr>
          <a:xfrm>
            <a:off x="0" y="-638"/>
            <a:ext cx="12201526" cy="6858638"/>
            <a:chOff x="0" y="618575"/>
            <a:chExt cx="12201526" cy="6858638"/>
          </a:xfrm>
        </p:grpSpPr>
        <p:sp>
          <p:nvSpPr>
            <p:cNvPr id="27" name="Rectangle 26"/>
            <p:cNvSpPr/>
            <p:nvPr userDrawn="1"/>
          </p:nvSpPr>
          <p:spPr>
            <a:xfrm>
              <a:off x="0" y="618575"/>
              <a:ext cx="12192000" cy="6858638"/>
            </a:xfrm>
            <a:prstGeom prst="rect">
              <a:avLst/>
            </a:prstGeom>
            <a:gradFill>
              <a:gsLst>
                <a:gs pos="100000">
                  <a:schemeClr val="accent3">
                    <a:alpha val="0"/>
                  </a:schemeClr>
                </a:gs>
                <a:gs pos="0">
                  <a:schemeClr val="accent2">
                    <a:alpha val="5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526" y="618894"/>
              <a:ext cx="12192000" cy="6858001"/>
            </a:xfrm>
            <a:prstGeom prst="rect">
              <a:avLst/>
            </a:prstGeom>
            <a:gradFill>
              <a:gsLst>
                <a:gs pos="67000">
                  <a:schemeClr val="accent3">
                    <a:alpha val="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1700" y="2386584"/>
            <a:ext cx="9175668" cy="2852928"/>
          </a:xfrm>
        </p:spPr>
        <p:txBody>
          <a:bodyPr anchor="b"/>
          <a:lstStyle>
            <a:lvl1pPr algn="l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1700" y="5296060"/>
            <a:ext cx="9175668" cy="1561622"/>
          </a:xfrm>
        </p:spPr>
        <p:txBody>
          <a:bodyPr/>
          <a:lstStyle>
            <a:lvl1pPr marL="0" indent="0" algn="l">
              <a:buNone/>
              <a:defRPr sz="2400" b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24-Nov-14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reeform 10"/>
          <p:cNvSpPr>
            <a:spLocks/>
          </p:cNvSpPr>
          <p:nvPr userDrawn="1"/>
        </p:nvSpPr>
        <p:spPr bwMode="auto">
          <a:xfrm>
            <a:off x="-1109663" y="28575"/>
            <a:ext cx="14411326" cy="6800850"/>
          </a:xfrm>
          <a:custGeom>
            <a:avLst/>
            <a:gdLst>
              <a:gd name="T0" fmla="*/ 0 w 9078"/>
              <a:gd name="T1" fmla="*/ 0 h 4284"/>
              <a:gd name="T2" fmla="*/ 0 w 9078"/>
              <a:gd name="T3" fmla="*/ 3607 h 4284"/>
              <a:gd name="T4" fmla="*/ 9078 w 9078"/>
              <a:gd name="T5" fmla="*/ 4284 h 4284"/>
              <a:gd name="T6" fmla="*/ 9078 w 9078"/>
              <a:gd name="T7" fmla="*/ 2703 h 4284"/>
              <a:gd name="T8" fmla="*/ 0 w 9078"/>
              <a:gd name="T9" fmla="*/ 0 h 4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78" h="4284">
                <a:moveTo>
                  <a:pt x="0" y="0"/>
                </a:moveTo>
                <a:lnTo>
                  <a:pt x="0" y="3607"/>
                </a:lnTo>
                <a:lnTo>
                  <a:pt x="9078" y="4284"/>
                </a:lnTo>
                <a:lnTo>
                  <a:pt x="9078" y="270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" name="Freeform 15"/>
          <p:cNvSpPr>
            <a:spLocks/>
          </p:cNvSpPr>
          <p:nvPr userDrawn="1"/>
        </p:nvSpPr>
        <p:spPr bwMode="auto">
          <a:xfrm>
            <a:off x="-3175" y="-627063"/>
            <a:ext cx="12204700" cy="8112126"/>
          </a:xfrm>
          <a:custGeom>
            <a:avLst/>
            <a:gdLst>
              <a:gd name="T0" fmla="*/ 7688 w 7688"/>
              <a:gd name="T1" fmla="*/ 0 h 5110"/>
              <a:gd name="T2" fmla="*/ 5495 w 7688"/>
              <a:gd name="T3" fmla="*/ 0 h 5110"/>
              <a:gd name="T4" fmla="*/ 0 w 7688"/>
              <a:gd name="T5" fmla="*/ 5110 h 5110"/>
              <a:gd name="T6" fmla="*/ 5050 w 7688"/>
              <a:gd name="T7" fmla="*/ 5110 h 5110"/>
              <a:gd name="T8" fmla="*/ 7495 w 7688"/>
              <a:gd name="T9" fmla="*/ 376 h 5110"/>
              <a:gd name="T10" fmla="*/ 7688 w 7688"/>
              <a:gd name="T11" fmla="*/ 0 h 5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88" h="5110">
                <a:moveTo>
                  <a:pt x="7688" y="0"/>
                </a:moveTo>
                <a:lnTo>
                  <a:pt x="5495" y="0"/>
                </a:lnTo>
                <a:lnTo>
                  <a:pt x="0" y="5110"/>
                </a:lnTo>
                <a:lnTo>
                  <a:pt x="5050" y="5110"/>
                </a:lnTo>
                <a:lnTo>
                  <a:pt x="7495" y="376"/>
                </a:lnTo>
                <a:lnTo>
                  <a:pt x="768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7" name="Picture 16" descr="Office Mix Logo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97"/>
          <a:stretch/>
        </p:blipFill>
        <p:spPr>
          <a:xfrm>
            <a:off x="868514" y="4100388"/>
            <a:ext cx="1240638" cy="144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1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1" y="-2971"/>
            <a:ext cx="12192001" cy="6866062"/>
            <a:chOff x="-1" y="-2971"/>
            <a:chExt cx="12192001" cy="6866062"/>
          </a:xfrm>
        </p:grpSpPr>
        <p:sp>
          <p:nvSpPr>
            <p:cNvPr id="14" name="Freeform 37"/>
            <p:cNvSpPr>
              <a:spLocks/>
            </p:cNvSpPr>
            <p:nvPr userDrawn="1"/>
          </p:nvSpPr>
          <p:spPr bwMode="auto">
            <a:xfrm>
              <a:off x="0" y="-2971"/>
              <a:ext cx="10287000" cy="6866062"/>
            </a:xfrm>
            <a:custGeom>
              <a:avLst/>
              <a:gdLst>
                <a:gd name="T0" fmla="*/ 6663 w 7656"/>
                <a:gd name="T1" fmla="*/ 0 h 5110"/>
                <a:gd name="T2" fmla="*/ 0 w 7656"/>
                <a:gd name="T3" fmla="*/ 5110 h 5110"/>
                <a:gd name="T4" fmla="*/ 4772 w 7656"/>
                <a:gd name="T5" fmla="*/ 5110 h 5110"/>
                <a:gd name="T6" fmla="*/ 7656 w 7656"/>
                <a:gd name="T7" fmla="*/ 0 h 5110"/>
                <a:gd name="T8" fmla="*/ 6663 w 765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6" h="5110">
                  <a:moveTo>
                    <a:pt x="6663" y="0"/>
                  </a:moveTo>
                  <a:lnTo>
                    <a:pt x="0" y="5110"/>
                  </a:lnTo>
                  <a:lnTo>
                    <a:pt x="4772" y="5110"/>
                  </a:lnTo>
                  <a:lnTo>
                    <a:pt x="7656" y="0"/>
                  </a:lnTo>
                  <a:lnTo>
                    <a:pt x="6663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33"/>
            <p:cNvSpPr>
              <a:spLocks/>
            </p:cNvSpPr>
            <p:nvPr userDrawn="1"/>
          </p:nvSpPr>
          <p:spPr bwMode="auto">
            <a:xfrm>
              <a:off x="-1" y="0"/>
              <a:ext cx="5430032" cy="6858000"/>
            </a:xfrm>
            <a:custGeom>
              <a:avLst/>
              <a:gdLst>
                <a:gd name="T0" fmla="*/ 0 w 4046"/>
                <a:gd name="T1" fmla="*/ 0 h 5110"/>
                <a:gd name="T2" fmla="*/ 2437 w 4046"/>
                <a:gd name="T3" fmla="*/ 0 h 5110"/>
                <a:gd name="T4" fmla="*/ 4046 w 4046"/>
                <a:gd name="T5" fmla="*/ 5110 h 5110"/>
                <a:gd name="T6" fmla="*/ 2664 w 4046"/>
                <a:gd name="T7" fmla="*/ 5110 h 5110"/>
                <a:gd name="T8" fmla="*/ 0 w 404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6" h="5110">
                  <a:moveTo>
                    <a:pt x="0" y="0"/>
                  </a:moveTo>
                  <a:lnTo>
                    <a:pt x="2437" y="0"/>
                  </a:lnTo>
                  <a:lnTo>
                    <a:pt x="4046" y="5110"/>
                  </a:lnTo>
                  <a:lnTo>
                    <a:pt x="2664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29"/>
            <p:cNvSpPr>
              <a:spLocks/>
            </p:cNvSpPr>
            <p:nvPr userDrawn="1"/>
          </p:nvSpPr>
          <p:spPr bwMode="auto">
            <a:xfrm>
              <a:off x="1205778" y="-1"/>
              <a:ext cx="10986222" cy="6858001"/>
            </a:xfrm>
            <a:custGeom>
              <a:avLst/>
              <a:gdLst>
                <a:gd name="T0" fmla="*/ 0 w 8186"/>
                <a:gd name="T1" fmla="*/ 0 h 5110"/>
                <a:gd name="T2" fmla="*/ 5278 w 8186"/>
                <a:gd name="T3" fmla="*/ 0 h 5110"/>
                <a:gd name="T4" fmla="*/ 8186 w 8186"/>
                <a:gd name="T5" fmla="*/ 5110 h 5110"/>
                <a:gd name="T6" fmla="*/ 6479 w 8186"/>
                <a:gd name="T7" fmla="*/ 5110 h 5110"/>
                <a:gd name="T8" fmla="*/ 0 w 818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86" h="5110">
                  <a:moveTo>
                    <a:pt x="0" y="0"/>
                  </a:moveTo>
                  <a:lnTo>
                    <a:pt x="5278" y="0"/>
                  </a:lnTo>
                  <a:lnTo>
                    <a:pt x="8186" y="5110"/>
                  </a:lnTo>
                  <a:lnTo>
                    <a:pt x="6479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25"/>
            <p:cNvSpPr>
              <a:spLocks/>
            </p:cNvSpPr>
            <p:nvPr userDrawn="1"/>
          </p:nvSpPr>
          <p:spPr bwMode="auto">
            <a:xfrm>
              <a:off x="6996758" y="0"/>
              <a:ext cx="4495800" cy="6858000"/>
            </a:xfrm>
            <a:custGeom>
              <a:avLst/>
              <a:gdLst>
                <a:gd name="T0" fmla="*/ 0 w 2832"/>
                <a:gd name="T1" fmla="*/ 0 h 4320"/>
                <a:gd name="T2" fmla="*/ 526 w 2832"/>
                <a:gd name="T3" fmla="*/ 4320 h 4320"/>
                <a:gd name="T4" fmla="*/ 2015 w 2832"/>
                <a:gd name="T5" fmla="*/ 4320 h 4320"/>
                <a:gd name="T6" fmla="*/ 2832 w 2832"/>
                <a:gd name="T7" fmla="*/ 0 h 4320"/>
                <a:gd name="T8" fmla="*/ 0 w 2832"/>
                <a:gd name="T9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2" h="4320">
                  <a:moveTo>
                    <a:pt x="0" y="0"/>
                  </a:moveTo>
                  <a:lnTo>
                    <a:pt x="526" y="4320"/>
                  </a:lnTo>
                  <a:lnTo>
                    <a:pt x="2015" y="4320"/>
                  </a:lnTo>
                  <a:lnTo>
                    <a:pt x="2832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1"/>
            <p:cNvSpPr>
              <a:spLocks/>
            </p:cNvSpPr>
            <p:nvPr userDrawn="1"/>
          </p:nvSpPr>
          <p:spPr bwMode="auto">
            <a:xfrm>
              <a:off x="2487614" y="-1"/>
              <a:ext cx="6095702" cy="6858001"/>
            </a:xfrm>
            <a:custGeom>
              <a:avLst/>
              <a:gdLst>
                <a:gd name="T0" fmla="*/ 2157 w 4542"/>
                <a:gd name="T1" fmla="*/ 0 h 5110"/>
                <a:gd name="T2" fmla="*/ 1183 w 4542"/>
                <a:gd name="T3" fmla="*/ 0 h 5110"/>
                <a:gd name="T4" fmla="*/ 0 w 4542"/>
                <a:gd name="T5" fmla="*/ 5110 h 5110"/>
                <a:gd name="T6" fmla="*/ 4542 w 4542"/>
                <a:gd name="T7" fmla="*/ 5110 h 5110"/>
                <a:gd name="T8" fmla="*/ 2157 w 4542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2" h="5110">
                  <a:moveTo>
                    <a:pt x="2157" y="0"/>
                  </a:moveTo>
                  <a:lnTo>
                    <a:pt x="1183" y="0"/>
                  </a:lnTo>
                  <a:lnTo>
                    <a:pt x="0" y="5110"/>
                  </a:lnTo>
                  <a:lnTo>
                    <a:pt x="4542" y="5110"/>
                  </a:lnTo>
                  <a:lnTo>
                    <a:pt x="2157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7"/>
            <p:cNvSpPr>
              <a:spLocks/>
            </p:cNvSpPr>
            <p:nvPr userDrawn="1"/>
          </p:nvSpPr>
          <p:spPr bwMode="auto">
            <a:xfrm>
              <a:off x="-1" y="798700"/>
              <a:ext cx="12192001" cy="4781176"/>
            </a:xfrm>
            <a:custGeom>
              <a:avLst/>
              <a:gdLst>
                <a:gd name="T0" fmla="*/ 0 w 9078"/>
                <a:gd name="T1" fmla="*/ 0 h 3560"/>
                <a:gd name="T2" fmla="*/ 9078 w 9078"/>
                <a:gd name="T3" fmla="*/ 672 h 3560"/>
                <a:gd name="T4" fmla="*/ 9078 w 9078"/>
                <a:gd name="T5" fmla="*/ 3560 h 3560"/>
                <a:gd name="T6" fmla="*/ 0 w 9078"/>
                <a:gd name="T7" fmla="*/ 985 h 3560"/>
                <a:gd name="T8" fmla="*/ 0 w 9078"/>
                <a:gd name="T9" fmla="*/ 0 h 3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3560">
                  <a:moveTo>
                    <a:pt x="0" y="0"/>
                  </a:moveTo>
                  <a:lnTo>
                    <a:pt x="9078" y="672"/>
                  </a:lnTo>
                  <a:lnTo>
                    <a:pt x="9078" y="3560"/>
                  </a:lnTo>
                  <a:lnTo>
                    <a:pt x="0" y="98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0" name="Rectangle 19"/>
          <p:cNvSpPr/>
          <p:nvPr userDrawn="1"/>
        </p:nvSpPr>
        <p:spPr>
          <a:xfrm>
            <a:off x="0" y="416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lumMod val="75000"/>
                  <a:alpha val="2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 descr="abstract background design"/>
          <p:cNvGrpSpPr/>
          <p:nvPr userDrawn="1"/>
        </p:nvGrpSpPr>
        <p:grpSpPr>
          <a:xfrm>
            <a:off x="-1366" y="-4114"/>
            <a:ext cx="5035003" cy="6865834"/>
            <a:chOff x="-1366" y="-4114"/>
            <a:chExt cx="5035003" cy="6865834"/>
          </a:xfrm>
        </p:grpSpPr>
        <p:sp>
          <p:nvSpPr>
            <p:cNvPr id="9" name="Rectangle 1040"/>
            <p:cNvSpPr/>
            <p:nvPr userDrawn="1"/>
          </p:nvSpPr>
          <p:spPr>
            <a:xfrm>
              <a:off x="-1366" y="-2385"/>
              <a:ext cx="5035002" cy="6859550"/>
            </a:xfrm>
            <a:custGeom>
              <a:avLst/>
              <a:gdLst>
                <a:gd name="connsiteX0" fmla="*/ 0 w 12192000"/>
                <a:gd name="connsiteY0" fmla="*/ 0 h 556282"/>
                <a:gd name="connsiteX1" fmla="*/ 12192000 w 12192000"/>
                <a:gd name="connsiteY1" fmla="*/ 0 h 556282"/>
                <a:gd name="connsiteX2" fmla="*/ 12192000 w 12192000"/>
                <a:gd name="connsiteY2" fmla="*/ 556282 h 556282"/>
                <a:gd name="connsiteX3" fmla="*/ 0 w 12192000"/>
                <a:gd name="connsiteY3" fmla="*/ 556282 h 556282"/>
                <a:gd name="connsiteX4" fmla="*/ 0 w 12192000"/>
                <a:gd name="connsiteY4" fmla="*/ 0 h 556282"/>
                <a:gd name="connsiteX0" fmla="*/ 0 w 12206068"/>
                <a:gd name="connsiteY0" fmla="*/ 1026941 h 1583223"/>
                <a:gd name="connsiteX1" fmla="*/ 12206068 w 12206068"/>
                <a:gd name="connsiteY1" fmla="*/ 0 h 1583223"/>
                <a:gd name="connsiteX2" fmla="*/ 12192000 w 12206068"/>
                <a:gd name="connsiteY2" fmla="*/ 1583223 h 1583223"/>
                <a:gd name="connsiteX3" fmla="*/ 0 w 12206068"/>
                <a:gd name="connsiteY3" fmla="*/ 1583223 h 1583223"/>
                <a:gd name="connsiteX4" fmla="*/ 0 w 12206068"/>
                <a:gd name="connsiteY4" fmla="*/ 1026941 h 1583223"/>
                <a:gd name="connsiteX0" fmla="*/ 0 w 12192000"/>
                <a:gd name="connsiteY0" fmla="*/ 34281 h 590563"/>
                <a:gd name="connsiteX1" fmla="*/ 12086619 w 12192000"/>
                <a:gd name="connsiteY1" fmla="*/ 0 h 590563"/>
                <a:gd name="connsiteX2" fmla="*/ 12192000 w 12192000"/>
                <a:gd name="connsiteY2" fmla="*/ 590563 h 590563"/>
                <a:gd name="connsiteX3" fmla="*/ 0 w 12192000"/>
                <a:gd name="connsiteY3" fmla="*/ 590563 h 590563"/>
                <a:gd name="connsiteX4" fmla="*/ 0 w 12192000"/>
                <a:gd name="connsiteY4" fmla="*/ 34281 h 590563"/>
                <a:gd name="connsiteX0" fmla="*/ 0 w 12193711"/>
                <a:gd name="connsiteY0" fmla="*/ 244346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0 w 12193711"/>
                <a:gd name="connsiteY4" fmla="*/ 244346 h 800628"/>
                <a:gd name="connsiteX0" fmla="*/ 98854 w 12193711"/>
                <a:gd name="connsiteY0" fmla="*/ 577978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98854 w 12193711"/>
                <a:gd name="connsiteY4" fmla="*/ 577978 h 800628"/>
                <a:gd name="connsiteX0" fmla="*/ 4119 w 12193711"/>
                <a:gd name="connsiteY0" fmla="*/ 606811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4119 w 12193711"/>
                <a:gd name="connsiteY4" fmla="*/ 606811 h 800628"/>
                <a:gd name="connsiteX0" fmla="*/ 135924 w 12193711"/>
                <a:gd name="connsiteY0" fmla="*/ 590335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135924 w 12193711"/>
                <a:gd name="connsiteY4" fmla="*/ 590335 h 800628"/>
                <a:gd name="connsiteX0" fmla="*/ 0 w 12197830"/>
                <a:gd name="connsiteY0" fmla="*/ 577978 h 800628"/>
                <a:gd name="connsiteX1" fmla="*/ 12197830 w 12197830"/>
                <a:gd name="connsiteY1" fmla="*/ 0 h 800628"/>
                <a:gd name="connsiteX2" fmla="*/ 12196119 w 12197830"/>
                <a:gd name="connsiteY2" fmla="*/ 800628 h 800628"/>
                <a:gd name="connsiteX3" fmla="*/ 4119 w 12197830"/>
                <a:gd name="connsiteY3" fmla="*/ 800628 h 800628"/>
                <a:gd name="connsiteX4" fmla="*/ 0 w 12197830"/>
                <a:gd name="connsiteY4" fmla="*/ 577978 h 800628"/>
                <a:gd name="connsiteX0" fmla="*/ 0 w 12196127"/>
                <a:gd name="connsiteY0" fmla="*/ 414454 h 637104"/>
                <a:gd name="connsiteX1" fmla="*/ 12167795 w 12196127"/>
                <a:gd name="connsiteY1" fmla="*/ 0 h 637104"/>
                <a:gd name="connsiteX2" fmla="*/ 12196119 w 12196127"/>
                <a:gd name="connsiteY2" fmla="*/ 637104 h 637104"/>
                <a:gd name="connsiteX3" fmla="*/ 4119 w 12196127"/>
                <a:gd name="connsiteY3" fmla="*/ 637104 h 637104"/>
                <a:gd name="connsiteX4" fmla="*/ 0 w 12196127"/>
                <a:gd name="connsiteY4" fmla="*/ 414454 h 637104"/>
                <a:gd name="connsiteX0" fmla="*/ 0 w 12196196"/>
                <a:gd name="connsiteY0" fmla="*/ 411116 h 633766"/>
                <a:gd name="connsiteX1" fmla="*/ 12194493 w 12196196"/>
                <a:gd name="connsiteY1" fmla="*/ 0 h 633766"/>
                <a:gd name="connsiteX2" fmla="*/ 12196119 w 12196196"/>
                <a:gd name="connsiteY2" fmla="*/ 633766 h 633766"/>
                <a:gd name="connsiteX3" fmla="*/ 4119 w 12196196"/>
                <a:gd name="connsiteY3" fmla="*/ 633766 h 633766"/>
                <a:gd name="connsiteX4" fmla="*/ 0 w 12196196"/>
                <a:gd name="connsiteY4" fmla="*/ 411116 h 633766"/>
                <a:gd name="connsiteX0" fmla="*/ 0 w 12196123"/>
                <a:gd name="connsiteY0" fmla="*/ 374407 h 597057"/>
                <a:gd name="connsiteX1" fmla="*/ 12147772 w 12196123"/>
                <a:gd name="connsiteY1" fmla="*/ 0 h 597057"/>
                <a:gd name="connsiteX2" fmla="*/ 12196119 w 12196123"/>
                <a:gd name="connsiteY2" fmla="*/ 597057 h 597057"/>
                <a:gd name="connsiteX3" fmla="*/ 4119 w 12196123"/>
                <a:gd name="connsiteY3" fmla="*/ 597057 h 597057"/>
                <a:gd name="connsiteX4" fmla="*/ 0 w 12196123"/>
                <a:gd name="connsiteY4" fmla="*/ 374407 h 597057"/>
                <a:gd name="connsiteX0" fmla="*/ 0 w 12196196"/>
                <a:gd name="connsiteY0" fmla="*/ 404442 h 627092"/>
                <a:gd name="connsiteX1" fmla="*/ 12194493 w 12196196"/>
                <a:gd name="connsiteY1" fmla="*/ 0 h 627092"/>
                <a:gd name="connsiteX2" fmla="*/ 12196119 w 12196196"/>
                <a:gd name="connsiteY2" fmla="*/ 627092 h 627092"/>
                <a:gd name="connsiteX3" fmla="*/ 4119 w 12196196"/>
                <a:gd name="connsiteY3" fmla="*/ 627092 h 627092"/>
                <a:gd name="connsiteX4" fmla="*/ 0 w 12196196"/>
                <a:gd name="connsiteY4" fmla="*/ 404442 h 627092"/>
                <a:gd name="connsiteX0" fmla="*/ 0 w 12196123"/>
                <a:gd name="connsiteY0" fmla="*/ 391093 h 613743"/>
                <a:gd name="connsiteX1" fmla="*/ 12141097 w 12196123"/>
                <a:gd name="connsiteY1" fmla="*/ 0 h 613743"/>
                <a:gd name="connsiteX2" fmla="*/ 12196119 w 12196123"/>
                <a:gd name="connsiteY2" fmla="*/ 613743 h 613743"/>
                <a:gd name="connsiteX3" fmla="*/ 4119 w 12196123"/>
                <a:gd name="connsiteY3" fmla="*/ 613743 h 613743"/>
                <a:gd name="connsiteX4" fmla="*/ 0 w 12196123"/>
                <a:gd name="connsiteY4" fmla="*/ 391093 h 613743"/>
                <a:gd name="connsiteX0" fmla="*/ 0 w 12197830"/>
                <a:gd name="connsiteY0" fmla="*/ 407779 h 630429"/>
                <a:gd name="connsiteX1" fmla="*/ 12197830 w 12197830"/>
                <a:gd name="connsiteY1" fmla="*/ 0 h 630429"/>
                <a:gd name="connsiteX2" fmla="*/ 12196119 w 12197830"/>
                <a:gd name="connsiteY2" fmla="*/ 630429 h 630429"/>
                <a:gd name="connsiteX3" fmla="*/ 4119 w 12197830"/>
                <a:gd name="connsiteY3" fmla="*/ 630429 h 630429"/>
                <a:gd name="connsiteX4" fmla="*/ 0 w 12197830"/>
                <a:gd name="connsiteY4" fmla="*/ 407779 h 630429"/>
                <a:gd name="connsiteX0" fmla="*/ 0 w 12197830"/>
                <a:gd name="connsiteY0" fmla="*/ 0 h 6877450"/>
                <a:gd name="connsiteX1" fmla="*/ 12197830 w 12197830"/>
                <a:gd name="connsiteY1" fmla="*/ 6247021 h 6877450"/>
                <a:gd name="connsiteX2" fmla="*/ 12196119 w 12197830"/>
                <a:gd name="connsiteY2" fmla="*/ 6877450 h 6877450"/>
                <a:gd name="connsiteX3" fmla="*/ 4119 w 12197830"/>
                <a:gd name="connsiteY3" fmla="*/ 6877450 h 6877450"/>
                <a:gd name="connsiteX4" fmla="*/ 0 w 12197830"/>
                <a:gd name="connsiteY4" fmla="*/ 0 h 6877450"/>
                <a:gd name="connsiteX0" fmla="*/ 0 w 12196119"/>
                <a:gd name="connsiteY0" fmla="*/ 1379 h 6878829"/>
                <a:gd name="connsiteX1" fmla="*/ 4996930 w 12196119"/>
                <a:gd name="connsiteY1" fmla="*/ 0 h 6878829"/>
                <a:gd name="connsiteX2" fmla="*/ 12196119 w 12196119"/>
                <a:gd name="connsiteY2" fmla="*/ 6878829 h 6878829"/>
                <a:gd name="connsiteX3" fmla="*/ 4119 w 12196119"/>
                <a:gd name="connsiteY3" fmla="*/ 6878829 h 6878829"/>
                <a:gd name="connsiteX4" fmla="*/ 0 w 12196119"/>
                <a:gd name="connsiteY4" fmla="*/ 1379 h 6878829"/>
                <a:gd name="connsiteX0" fmla="*/ 0 w 5350819"/>
                <a:gd name="connsiteY0" fmla="*/ 1379 h 6878829"/>
                <a:gd name="connsiteX1" fmla="*/ 49969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350819"/>
                <a:gd name="connsiteY0" fmla="*/ 1379 h 6878829"/>
                <a:gd name="connsiteX1" fmla="*/ 40444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046019"/>
                <a:gd name="connsiteY0" fmla="*/ 1379 h 6878829"/>
                <a:gd name="connsiteX1" fmla="*/ 4044430 w 5046019"/>
                <a:gd name="connsiteY1" fmla="*/ 0 h 6878829"/>
                <a:gd name="connsiteX2" fmla="*/ 5046019 w 5046019"/>
                <a:gd name="connsiteY2" fmla="*/ 6878829 h 6878829"/>
                <a:gd name="connsiteX3" fmla="*/ 4119 w 5046019"/>
                <a:gd name="connsiteY3" fmla="*/ 6878829 h 6878829"/>
                <a:gd name="connsiteX4" fmla="*/ 0 w 5046019"/>
                <a:gd name="connsiteY4" fmla="*/ 1379 h 6878829"/>
                <a:gd name="connsiteX0" fmla="*/ 0 w 5046019"/>
                <a:gd name="connsiteY0" fmla="*/ 0 h 6877450"/>
                <a:gd name="connsiteX1" fmla="*/ 4052693 w 5046019"/>
                <a:gd name="connsiteY1" fmla="*/ 72985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47185 w 5046019"/>
                <a:gd name="connsiteY1" fmla="*/ 9638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8202 w 5046019"/>
                <a:gd name="connsiteY1" fmla="*/ 64722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2694 w 5046019"/>
                <a:gd name="connsiteY1" fmla="*/ 6884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3265"/>
                <a:gd name="connsiteY0" fmla="*/ 31675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31675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83992 w 5043265"/>
                <a:gd name="connsiteY3" fmla="*/ 6843024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4120 w 5043265"/>
                <a:gd name="connsiteY3" fmla="*/ 6859550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6 w 5043265"/>
                <a:gd name="connsiteY3" fmla="*/ 6859550 h 6870566"/>
                <a:gd name="connsiteX4" fmla="*/ 0 w 5043265"/>
                <a:gd name="connsiteY4" fmla="*/ 1379 h 6870566"/>
                <a:gd name="connsiteX0" fmla="*/ 0 w 5037757"/>
                <a:gd name="connsiteY0" fmla="*/ 1379 h 6859550"/>
                <a:gd name="connsiteX1" fmla="*/ 4049940 w 5037757"/>
                <a:gd name="connsiteY1" fmla="*/ 0 h 6859550"/>
                <a:gd name="connsiteX2" fmla="*/ 5037757 w 5037757"/>
                <a:gd name="connsiteY2" fmla="*/ 6837515 h 6859550"/>
                <a:gd name="connsiteX3" fmla="*/ 1366 w 5037757"/>
                <a:gd name="connsiteY3" fmla="*/ 6859550 h 6859550"/>
                <a:gd name="connsiteX4" fmla="*/ 0 w 5037757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5002" h="6859550">
                  <a:moveTo>
                    <a:pt x="0" y="1379"/>
                  </a:moveTo>
                  <a:lnTo>
                    <a:pt x="4049940" y="0"/>
                  </a:lnTo>
                  <a:lnTo>
                    <a:pt x="5035002" y="6859549"/>
                  </a:lnTo>
                  <a:lnTo>
                    <a:pt x="1366" y="6859550"/>
                  </a:lnTo>
                  <a:cubicBezTo>
                    <a:pt x="-7" y="4573493"/>
                    <a:pt x="1373" y="2287436"/>
                    <a:pt x="0" y="1379"/>
                  </a:cubicBezTo>
                  <a:close/>
                </a:path>
              </a:pathLst>
            </a:custGeom>
            <a:gradFill>
              <a:gsLst>
                <a:gs pos="100000">
                  <a:schemeClr val="accent3">
                    <a:alpha val="95000"/>
                  </a:schemeClr>
                </a:gs>
                <a:gs pos="0">
                  <a:schemeClr val="accent1">
                    <a:alpha val="80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10" name="Freeform 19"/>
            <p:cNvSpPr>
              <a:spLocks/>
            </p:cNvSpPr>
            <p:nvPr userDrawn="1"/>
          </p:nvSpPr>
          <p:spPr bwMode="auto">
            <a:xfrm>
              <a:off x="1" y="-4114"/>
              <a:ext cx="5033636" cy="6862754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6">
                  <a:moveTo>
                    <a:pt x="8033" y="0"/>
                  </a:moveTo>
                  <a:lnTo>
                    <a:pt x="0" y="6"/>
                  </a:lnTo>
                  <a:lnTo>
                    <a:pt x="7892" y="10006"/>
                  </a:lnTo>
                  <a:lnTo>
                    <a:pt x="10000" y="10006"/>
                  </a:lnTo>
                  <a:lnTo>
                    <a:pt x="8033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24000"/>
                  </a:schemeClr>
                </a:gs>
                <a:gs pos="38000">
                  <a:schemeClr val="accent2">
                    <a:alpha val="25000"/>
                  </a:schemeClr>
                </a:gs>
              </a:gsLst>
              <a:lin ang="4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9"/>
            <p:cNvSpPr>
              <a:spLocks/>
            </p:cNvSpPr>
            <p:nvPr userDrawn="1"/>
          </p:nvSpPr>
          <p:spPr bwMode="auto">
            <a:xfrm flipV="1">
              <a:off x="199" y="-686"/>
              <a:ext cx="3432693" cy="6862406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4757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8033"/>
                <a:gd name="connsiteY0" fmla="*/ 0 h 10006"/>
                <a:gd name="connsiteX1" fmla="*/ 0 w 8033"/>
                <a:gd name="connsiteY1" fmla="*/ 6 h 10006"/>
                <a:gd name="connsiteX2" fmla="*/ 4757 w 8033"/>
                <a:gd name="connsiteY2" fmla="*/ 10006 h 10006"/>
                <a:gd name="connsiteX3" fmla="*/ 7415 w 8033"/>
                <a:gd name="connsiteY3" fmla="*/ 10006 h 10006"/>
                <a:gd name="connsiteX4" fmla="*/ 8033 w 8033"/>
                <a:gd name="connsiteY4" fmla="*/ 0 h 10006"/>
                <a:gd name="connsiteX0" fmla="*/ 5710 w 9231"/>
                <a:gd name="connsiteY0" fmla="*/ 12 h 9994"/>
                <a:gd name="connsiteX1" fmla="*/ 0 w 9231"/>
                <a:gd name="connsiteY1" fmla="*/ 0 h 9994"/>
                <a:gd name="connsiteX2" fmla="*/ 5922 w 9231"/>
                <a:gd name="connsiteY2" fmla="*/ 9994 h 9994"/>
                <a:gd name="connsiteX3" fmla="*/ 9231 w 9231"/>
                <a:gd name="connsiteY3" fmla="*/ 9994 h 9994"/>
                <a:gd name="connsiteX4" fmla="*/ 5710 w 9231"/>
                <a:gd name="connsiteY4" fmla="*/ 12 h 9994"/>
                <a:gd name="connsiteX0" fmla="*/ 6186 w 10000"/>
                <a:gd name="connsiteY0" fmla="*/ 12 h 10000"/>
                <a:gd name="connsiteX1" fmla="*/ 0 w 10000"/>
                <a:gd name="connsiteY1" fmla="*/ 0 h 10000"/>
                <a:gd name="connsiteX2" fmla="*/ 4575 w 10000"/>
                <a:gd name="connsiteY2" fmla="*/ 10000 h 10000"/>
                <a:gd name="connsiteX3" fmla="*/ 10000 w 10000"/>
                <a:gd name="connsiteY3" fmla="*/ 10000 h 10000"/>
                <a:gd name="connsiteX4" fmla="*/ 6186 w 10000"/>
                <a:gd name="connsiteY4" fmla="*/ 12 h 10000"/>
                <a:gd name="connsiteX0" fmla="*/ 6186 w 7838"/>
                <a:gd name="connsiteY0" fmla="*/ 12 h 10000"/>
                <a:gd name="connsiteX1" fmla="*/ 0 w 7838"/>
                <a:gd name="connsiteY1" fmla="*/ 0 h 10000"/>
                <a:gd name="connsiteX2" fmla="*/ 4575 w 7838"/>
                <a:gd name="connsiteY2" fmla="*/ 10000 h 10000"/>
                <a:gd name="connsiteX3" fmla="*/ 7838 w 7838"/>
                <a:gd name="connsiteY3" fmla="*/ 10000 h 10000"/>
                <a:gd name="connsiteX4" fmla="*/ 6186 w 7838"/>
                <a:gd name="connsiteY4" fmla="*/ 12 h 10000"/>
                <a:gd name="connsiteX0" fmla="*/ 9745 w 10000"/>
                <a:gd name="connsiteY0" fmla="*/ 0 h 10023"/>
                <a:gd name="connsiteX1" fmla="*/ 0 w 10000"/>
                <a:gd name="connsiteY1" fmla="*/ 23 h 10023"/>
                <a:gd name="connsiteX2" fmla="*/ 5837 w 10000"/>
                <a:gd name="connsiteY2" fmla="*/ 10023 h 10023"/>
                <a:gd name="connsiteX3" fmla="*/ 10000 w 10000"/>
                <a:gd name="connsiteY3" fmla="*/ 10023 h 10023"/>
                <a:gd name="connsiteX4" fmla="*/ 9745 w 10000"/>
                <a:gd name="connsiteY4" fmla="*/ 0 h 10023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5837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6990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75"/>
                <a:gd name="connsiteY0" fmla="*/ 0 h 10023"/>
                <a:gd name="connsiteX1" fmla="*/ 0 w 11675"/>
                <a:gd name="connsiteY1" fmla="*/ 23 h 10023"/>
                <a:gd name="connsiteX2" fmla="*/ 6990 w 11675"/>
                <a:gd name="connsiteY2" fmla="*/ 10023 h 10023"/>
                <a:gd name="connsiteX3" fmla="*/ 11675 w 11675"/>
                <a:gd name="connsiteY3" fmla="*/ 9950 h 10023"/>
                <a:gd name="connsiteX4" fmla="*/ 9745 w 11675"/>
                <a:gd name="connsiteY4" fmla="*/ 0 h 10023"/>
                <a:gd name="connsiteX0" fmla="*/ 9745 w 11702"/>
                <a:gd name="connsiteY0" fmla="*/ 0 h 10024"/>
                <a:gd name="connsiteX1" fmla="*/ 0 w 11702"/>
                <a:gd name="connsiteY1" fmla="*/ 23 h 10024"/>
                <a:gd name="connsiteX2" fmla="*/ 6990 w 11702"/>
                <a:gd name="connsiteY2" fmla="*/ 10023 h 10024"/>
                <a:gd name="connsiteX3" fmla="*/ 11702 w 11702"/>
                <a:gd name="connsiteY3" fmla="*/ 10024 h 10024"/>
                <a:gd name="connsiteX4" fmla="*/ 9745 w 11702"/>
                <a:gd name="connsiteY4" fmla="*/ 0 h 10024"/>
                <a:gd name="connsiteX0" fmla="*/ 9558 w 11515"/>
                <a:gd name="connsiteY0" fmla="*/ 0 h 10024"/>
                <a:gd name="connsiteX1" fmla="*/ 0 w 11515"/>
                <a:gd name="connsiteY1" fmla="*/ 303 h 10024"/>
                <a:gd name="connsiteX2" fmla="*/ 6803 w 11515"/>
                <a:gd name="connsiteY2" fmla="*/ 10023 h 10024"/>
                <a:gd name="connsiteX3" fmla="*/ 11515 w 11515"/>
                <a:gd name="connsiteY3" fmla="*/ 10024 h 10024"/>
                <a:gd name="connsiteX4" fmla="*/ 9558 w 11515"/>
                <a:gd name="connsiteY4" fmla="*/ 0 h 10024"/>
                <a:gd name="connsiteX0" fmla="*/ 9772 w 11729"/>
                <a:gd name="connsiteY0" fmla="*/ 0 h 10024"/>
                <a:gd name="connsiteX1" fmla="*/ 0 w 11729"/>
                <a:gd name="connsiteY1" fmla="*/ 6 h 10024"/>
                <a:gd name="connsiteX2" fmla="*/ 7017 w 11729"/>
                <a:gd name="connsiteY2" fmla="*/ 10023 h 10024"/>
                <a:gd name="connsiteX3" fmla="*/ 11729 w 11729"/>
                <a:gd name="connsiteY3" fmla="*/ 10024 h 10024"/>
                <a:gd name="connsiteX4" fmla="*/ 9772 w 11729"/>
                <a:gd name="connsiteY4" fmla="*/ 0 h 10024"/>
                <a:gd name="connsiteX0" fmla="*/ 9785 w 11729"/>
                <a:gd name="connsiteY0" fmla="*/ 62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85 w 11729"/>
                <a:gd name="connsiteY4" fmla="*/ 62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72 w 11729"/>
                <a:gd name="connsiteY4" fmla="*/ 5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1064 w 11729"/>
                <a:gd name="connsiteY2" fmla="*/ 1494 h 10018"/>
                <a:gd name="connsiteX3" fmla="*/ 7017 w 11729"/>
                <a:gd name="connsiteY3" fmla="*/ 10017 h 10018"/>
                <a:gd name="connsiteX4" fmla="*/ 11729 w 11729"/>
                <a:gd name="connsiteY4" fmla="*/ 10018 h 10018"/>
                <a:gd name="connsiteX5" fmla="*/ 9772 w 11729"/>
                <a:gd name="connsiteY5" fmla="*/ 5 h 10018"/>
                <a:gd name="connsiteX0" fmla="*/ 9791 w 11748"/>
                <a:gd name="connsiteY0" fmla="*/ 5 h 10018"/>
                <a:gd name="connsiteX1" fmla="*/ 19 w 11748"/>
                <a:gd name="connsiteY1" fmla="*/ 0 h 10018"/>
                <a:gd name="connsiteX2" fmla="*/ 0 w 11748"/>
                <a:gd name="connsiteY2" fmla="*/ 2481 h 10018"/>
                <a:gd name="connsiteX3" fmla="*/ 7036 w 11748"/>
                <a:gd name="connsiteY3" fmla="*/ 10017 h 10018"/>
                <a:gd name="connsiteX4" fmla="*/ 11748 w 11748"/>
                <a:gd name="connsiteY4" fmla="*/ 10018 h 10018"/>
                <a:gd name="connsiteX5" fmla="*/ 9791 w 11748"/>
                <a:gd name="connsiteY5" fmla="*/ 5 h 10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48" h="10018">
                  <a:moveTo>
                    <a:pt x="9791" y="5"/>
                  </a:moveTo>
                  <a:lnTo>
                    <a:pt x="19" y="0"/>
                  </a:lnTo>
                  <a:cubicBezTo>
                    <a:pt x="13" y="827"/>
                    <a:pt x="6" y="1654"/>
                    <a:pt x="0" y="2481"/>
                  </a:cubicBezTo>
                  <a:lnTo>
                    <a:pt x="7036" y="10017"/>
                  </a:lnTo>
                  <a:lnTo>
                    <a:pt x="11748" y="10018"/>
                  </a:lnTo>
                  <a:lnTo>
                    <a:pt x="9791" y="5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17000"/>
                  </a:schemeClr>
                </a:gs>
                <a:gs pos="38000">
                  <a:schemeClr val="accent2">
                    <a:alpha val="18000"/>
                  </a:schemeClr>
                </a:gs>
              </a:gsLst>
              <a:lin ang="1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457200"/>
            <a:ext cx="3483864" cy="16002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172200" cy="571335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1480" y="2514184"/>
            <a:ext cx="3703320" cy="3658016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24-Nov-14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783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gradFill>
          <a:gsLst>
            <a:gs pos="100000">
              <a:schemeClr val="accent3"/>
            </a:gs>
            <a:gs pos="0">
              <a:schemeClr val="accent1"/>
            </a:gs>
          </a:gsLst>
          <a:lin ang="14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 userDrawn="1"/>
        </p:nvGrpSpPr>
        <p:grpSpPr>
          <a:xfrm>
            <a:off x="-1" y="0"/>
            <a:ext cx="12192001" cy="6858639"/>
            <a:chOff x="-1" y="-1"/>
            <a:chExt cx="12192001" cy="6858639"/>
          </a:xfrm>
        </p:grpSpPr>
        <p:sp>
          <p:nvSpPr>
            <p:cNvPr id="24" name="Freeform 19"/>
            <p:cNvSpPr>
              <a:spLocks/>
            </p:cNvSpPr>
            <p:nvPr userDrawn="1"/>
          </p:nvSpPr>
          <p:spPr bwMode="auto">
            <a:xfrm>
              <a:off x="831769" y="-1"/>
              <a:ext cx="10777861" cy="6858639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0" h="5110">
                  <a:moveTo>
                    <a:pt x="3840" y="0"/>
                  </a:moveTo>
                  <a:lnTo>
                    <a:pt x="0" y="0"/>
                  </a:lnTo>
                  <a:lnTo>
                    <a:pt x="6337" y="5110"/>
                  </a:lnTo>
                  <a:lnTo>
                    <a:pt x="8030" y="5110"/>
                  </a:lnTo>
                  <a:lnTo>
                    <a:pt x="3840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lumMod val="50000"/>
                    <a:alpha val="20000"/>
                  </a:schemeClr>
                </a:gs>
                <a:gs pos="0">
                  <a:schemeClr val="accent2">
                    <a:alpha val="25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347084" y="-1"/>
              <a:ext cx="10318828" cy="6858639"/>
            </a:xfrm>
            <a:custGeom>
              <a:avLst/>
              <a:gdLst>
                <a:gd name="T0" fmla="*/ 7688 w 7688"/>
                <a:gd name="T1" fmla="*/ 0 h 5110"/>
                <a:gd name="T2" fmla="*/ 5495 w 7688"/>
                <a:gd name="T3" fmla="*/ 0 h 5110"/>
                <a:gd name="T4" fmla="*/ 0 w 7688"/>
                <a:gd name="T5" fmla="*/ 5110 h 5110"/>
                <a:gd name="T6" fmla="*/ 5050 w 7688"/>
                <a:gd name="T7" fmla="*/ 5110 h 5110"/>
                <a:gd name="T8" fmla="*/ 7495 w 7688"/>
                <a:gd name="T9" fmla="*/ 376 h 5110"/>
                <a:gd name="T10" fmla="*/ 7688 w 7688"/>
                <a:gd name="T11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8" h="5110">
                  <a:moveTo>
                    <a:pt x="7688" y="0"/>
                  </a:moveTo>
                  <a:lnTo>
                    <a:pt x="5495" y="0"/>
                  </a:lnTo>
                  <a:lnTo>
                    <a:pt x="0" y="5110"/>
                  </a:lnTo>
                  <a:lnTo>
                    <a:pt x="5050" y="5110"/>
                  </a:lnTo>
                  <a:lnTo>
                    <a:pt x="7495" y="376"/>
                  </a:lnTo>
                  <a:lnTo>
                    <a:pt x="7688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  <a:alpha val="3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19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-1" y="398050"/>
              <a:ext cx="12192001" cy="5753528"/>
            </a:xfrm>
            <a:custGeom>
              <a:avLst/>
              <a:gdLst>
                <a:gd name="T0" fmla="*/ 0 w 9078"/>
                <a:gd name="T1" fmla="*/ 0 h 4284"/>
                <a:gd name="T2" fmla="*/ 0 w 9078"/>
                <a:gd name="T3" fmla="*/ 3607 h 4284"/>
                <a:gd name="T4" fmla="*/ 9078 w 9078"/>
                <a:gd name="T5" fmla="*/ 4284 h 4284"/>
                <a:gd name="T6" fmla="*/ 9078 w 9078"/>
                <a:gd name="T7" fmla="*/ 2703 h 4284"/>
                <a:gd name="T8" fmla="*/ 0 w 9078"/>
                <a:gd name="T9" fmla="*/ 0 h 4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4284">
                  <a:moveTo>
                    <a:pt x="0" y="0"/>
                  </a:moveTo>
                  <a:lnTo>
                    <a:pt x="0" y="3607"/>
                  </a:lnTo>
                  <a:lnTo>
                    <a:pt x="9078" y="4284"/>
                  </a:lnTo>
                  <a:lnTo>
                    <a:pt x="9078" y="270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1800">
                  <a:schemeClr val="accent3">
                    <a:alpha val="30000"/>
                  </a:schemeClr>
                </a:gs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1447222" y="475725"/>
              <a:ext cx="10744778" cy="6382913"/>
            </a:xfrm>
            <a:custGeom>
              <a:avLst/>
              <a:gdLst>
                <a:gd name="T0" fmla="*/ 7968 w 7968"/>
                <a:gd name="T1" fmla="*/ 0 h 4740"/>
                <a:gd name="T2" fmla="*/ 0 w 7968"/>
                <a:gd name="T3" fmla="*/ 4731 h 4740"/>
                <a:gd name="T4" fmla="*/ 5164 w 7968"/>
                <a:gd name="T5" fmla="*/ 4740 h 4740"/>
                <a:gd name="T6" fmla="*/ 7968 w 7968"/>
                <a:gd name="T7" fmla="*/ 1580 h 4740"/>
                <a:gd name="T8" fmla="*/ 7968 w 7968"/>
                <a:gd name="T9" fmla="*/ 0 h 4740"/>
                <a:gd name="connsiteX0" fmla="*/ 10015 w 10015"/>
                <a:gd name="connsiteY0" fmla="*/ 0 h 10001"/>
                <a:gd name="connsiteX1" fmla="*/ 0 w 10015"/>
                <a:gd name="connsiteY1" fmla="*/ 10001 h 10001"/>
                <a:gd name="connsiteX2" fmla="*/ 6496 w 10015"/>
                <a:gd name="connsiteY2" fmla="*/ 10000 h 10001"/>
                <a:gd name="connsiteX3" fmla="*/ 10015 w 10015"/>
                <a:gd name="connsiteY3" fmla="*/ 3333 h 10001"/>
                <a:gd name="connsiteX4" fmla="*/ 10015 w 10015"/>
                <a:gd name="connsiteY4" fmla="*/ 0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" h="10001">
                  <a:moveTo>
                    <a:pt x="10015" y="0"/>
                  </a:moveTo>
                  <a:lnTo>
                    <a:pt x="0" y="10001"/>
                  </a:lnTo>
                  <a:lnTo>
                    <a:pt x="6496" y="10000"/>
                  </a:lnTo>
                  <a:lnTo>
                    <a:pt x="10015" y="3333"/>
                  </a:lnTo>
                  <a:lnTo>
                    <a:pt x="10015" y="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10000"/>
                  </a:schemeClr>
                </a:gs>
              </a:gsLst>
              <a:lin ang="144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9" name="Group 28" descr="abstract background design"/>
          <p:cNvGrpSpPr/>
          <p:nvPr userDrawn="1"/>
        </p:nvGrpSpPr>
        <p:grpSpPr>
          <a:xfrm>
            <a:off x="4762" y="0"/>
            <a:ext cx="12201526" cy="6858638"/>
            <a:chOff x="0" y="618575"/>
            <a:chExt cx="12201526" cy="6858638"/>
          </a:xfrm>
        </p:grpSpPr>
        <p:sp>
          <p:nvSpPr>
            <p:cNvPr id="27" name="Rectangle 26"/>
            <p:cNvSpPr/>
            <p:nvPr userDrawn="1"/>
          </p:nvSpPr>
          <p:spPr>
            <a:xfrm>
              <a:off x="0" y="618575"/>
              <a:ext cx="12192000" cy="6858638"/>
            </a:xfrm>
            <a:prstGeom prst="rect">
              <a:avLst/>
            </a:prstGeom>
            <a:gradFill>
              <a:gsLst>
                <a:gs pos="100000">
                  <a:schemeClr val="accent3">
                    <a:alpha val="0"/>
                  </a:schemeClr>
                </a:gs>
                <a:gs pos="0">
                  <a:schemeClr val="accent2">
                    <a:alpha val="5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526" y="618894"/>
              <a:ext cx="12192000" cy="6858001"/>
            </a:xfrm>
            <a:prstGeom prst="rect">
              <a:avLst/>
            </a:prstGeom>
            <a:gradFill>
              <a:gsLst>
                <a:gs pos="67000">
                  <a:schemeClr val="accent3">
                    <a:alpha val="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24-Nov-14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Freeform 10"/>
          <p:cNvSpPr>
            <a:spLocks/>
          </p:cNvSpPr>
          <p:nvPr userDrawn="1"/>
        </p:nvSpPr>
        <p:spPr bwMode="auto">
          <a:xfrm>
            <a:off x="-1109663" y="28575"/>
            <a:ext cx="14411326" cy="6800850"/>
          </a:xfrm>
          <a:custGeom>
            <a:avLst/>
            <a:gdLst>
              <a:gd name="T0" fmla="*/ 0 w 9078"/>
              <a:gd name="T1" fmla="*/ 0 h 4284"/>
              <a:gd name="T2" fmla="*/ 0 w 9078"/>
              <a:gd name="T3" fmla="*/ 3607 h 4284"/>
              <a:gd name="T4" fmla="*/ 9078 w 9078"/>
              <a:gd name="T5" fmla="*/ 4284 h 4284"/>
              <a:gd name="T6" fmla="*/ 9078 w 9078"/>
              <a:gd name="T7" fmla="*/ 2703 h 4284"/>
              <a:gd name="T8" fmla="*/ 0 w 9078"/>
              <a:gd name="T9" fmla="*/ 0 h 4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78" h="4284">
                <a:moveTo>
                  <a:pt x="0" y="0"/>
                </a:moveTo>
                <a:lnTo>
                  <a:pt x="0" y="3607"/>
                </a:lnTo>
                <a:lnTo>
                  <a:pt x="9078" y="4284"/>
                </a:lnTo>
                <a:lnTo>
                  <a:pt x="9078" y="270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" name="Freeform 15"/>
          <p:cNvSpPr>
            <a:spLocks/>
          </p:cNvSpPr>
          <p:nvPr userDrawn="1"/>
        </p:nvSpPr>
        <p:spPr bwMode="auto">
          <a:xfrm>
            <a:off x="-3175" y="-627063"/>
            <a:ext cx="12204700" cy="8112126"/>
          </a:xfrm>
          <a:custGeom>
            <a:avLst/>
            <a:gdLst>
              <a:gd name="T0" fmla="*/ 7688 w 7688"/>
              <a:gd name="T1" fmla="*/ 0 h 5110"/>
              <a:gd name="T2" fmla="*/ 5495 w 7688"/>
              <a:gd name="T3" fmla="*/ 0 h 5110"/>
              <a:gd name="T4" fmla="*/ 0 w 7688"/>
              <a:gd name="T5" fmla="*/ 5110 h 5110"/>
              <a:gd name="T6" fmla="*/ 5050 w 7688"/>
              <a:gd name="T7" fmla="*/ 5110 h 5110"/>
              <a:gd name="T8" fmla="*/ 7495 w 7688"/>
              <a:gd name="T9" fmla="*/ 376 h 5110"/>
              <a:gd name="T10" fmla="*/ 7688 w 7688"/>
              <a:gd name="T11" fmla="*/ 0 h 5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88" h="5110">
                <a:moveTo>
                  <a:pt x="7688" y="0"/>
                </a:moveTo>
                <a:lnTo>
                  <a:pt x="5495" y="0"/>
                </a:lnTo>
                <a:lnTo>
                  <a:pt x="0" y="5110"/>
                </a:lnTo>
                <a:lnTo>
                  <a:pt x="5050" y="5110"/>
                </a:lnTo>
                <a:lnTo>
                  <a:pt x="7495" y="376"/>
                </a:lnTo>
                <a:lnTo>
                  <a:pt x="768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" name="Picture 6" descr="photo of man sitting on an outdoor bench, using a table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28"/>
            <a:ext cx="8876190" cy="6857143"/>
          </a:xfrm>
          <a:prstGeom prst="rect">
            <a:avLst/>
          </a:prstGeom>
        </p:spPr>
      </p:pic>
      <p:sp>
        <p:nvSpPr>
          <p:cNvPr id="23" name="Freeform 5" descr="Callout shape"/>
          <p:cNvSpPr>
            <a:spLocks/>
          </p:cNvSpPr>
          <p:nvPr userDrawn="1"/>
        </p:nvSpPr>
        <p:spPr bwMode="auto">
          <a:xfrm>
            <a:off x="6778677" y="356679"/>
            <a:ext cx="4956048" cy="3008376"/>
          </a:xfrm>
          <a:custGeom>
            <a:avLst/>
            <a:gdLst>
              <a:gd name="T0" fmla="*/ 0 w 4338"/>
              <a:gd name="T1" fmla="*/ 0 h 2582"/>
              <a:gd name="T2" fmla="*/ 0 w 4338"/>
              <a:gd name="T3" fmla="*/ 2353 h 2582"/>
              <a:gd name="T4" fmla="*/ 921 w 4338"/>
              <a:gd name="T5" fmla="*/ 2353 h 2582"/>
              <a:gd name="T6" fmla="*/ 1101 w 4338"/>
              <a:gd name="T7" fmla="*/ 2582 h 2582"/>
              <a:gd name="T8" fmla="*/ 1278 w 4338"/>
              <a:gd name="T9" fmla="*/ 2353 h 2582"/>
              <a:gd name="T10" fmla="*/ 4338 w 4338"/>
              <a:gd name="T11" fmla="*/ 2353 h 2582"/>
              <a:gd name="T12" fmla="*/ 4338 w 4338"/>
              <a:gd name="T13" fmla="*/ 0 h 2582"/>
              <a:gd name="T14" fmla="*/ 0 w 4338"/>
              <a:gd name="T15" fmla="*/ 0 h 2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338" h="2582">
                <a:moveTo>
                  <a:pt x="0" y="0"/>
                </a:moveTo>
                <a:lnTo>
                  <a:pt x="0" y="2353"/>
                </a:lnTo>
                <a:lnTo>
                  <a:pt x="921" y="2353"/>
                </a:lnTo>
                <a:lnTo>
                  <a:pt x="1101" y="2582"/>
                </a:lnTo>
                <a:lnTo>
                  <a:pt x="1278" y="2353"/>
                </a:lnTo>
                <a:lnTo>
                  <a:pt x="4338" y="2353"/>
                </a:lnTo>
                <a:lnTo>
                  <a:pt x="4338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6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5060" y="1382350"/>
            <a:ext cx="4279434" cy="683787"/>
          </a:xfrm>
        </p:spPr>
        <p:txBody>
          <a:bodyPr anchor="b">
            <a:normAutofit/>
          </a:bodyPr>
          <a:lstStyle>
            <a:lvl1pPr algn="l"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3" hasCustomPrompt="1"/>
          </p:nvPr>
        </p:nvSpPr>
        <p:spPr>
          <a:xfrm>
            <a:off x="7781982" y="2067295"/>
            <a:ext cx="3549389" cy="95566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5100" smtClean="0">
                <a:solidFill>
                  <a:schemeClr val="accent1"/>
                </a:solidFill>
                <a:latin typeface="+mj-lt"/>
                <a:ea typeface="+mj-ea"/>
              </a:defRPr>
            </a:lvl1pPr>
            <a:lvl2pPr>
              <a:defRPr lang="en-US" sz="6800" smtClean="0">
                <a:solidFill>
                  <a:schemeClr val="accent1"/>
                </a:solidFill>
                <a:cs typeface="+mn-cs"/>
              </a:defRPr>
            </a:lvl2pPr>
            <a:lvl3pPr>
              <a:defRPr lang="en-US" sz="6800" smtClean="0">
                <a:solidFill>
                  <a:schemeClr val="accent1"/>
                </a:solidFill>
                <a:cs typeface="+mn-cs"/>
              </a:defRPr>
            </a:lvl3pPr>
            <a:lvl4pPr>
              <a:defRPr lang="en-US" sz="6800" smtClean="0">
                <a:solidFill>
                  <a:schemeClr val="accent1"/>
                </a:solidFill>
                <a:cs typeface="+mn-cs"/>
              </a:defRPr>
            </a:lvl4pPr>
            <a:lvl5pPr>
              <a:defRPr lang="en-US" sz="6800">
                <a:solidFill>
                  <a:schemeClr val="accent1"/>
                </a:solidFill>
                <a:cs typeface="+mn-cs"/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04228" y="6209375"/>
            <a:ext cx="4994007" cy="336626"/>
          </a:xfrm>
        </p:spPr>
        <p:txBody>
          <a:bodyPr>
            <a:noAutofit/>
          </a:bodyPr>
          <a:lstStyle>
            <a:lvl1pPr marL="0" indent="0" algn="l">
              <a:buNone/>
              <a:defRPr sz="1800" b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398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24-Nov-14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524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24-Nov-14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354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24-Nov-14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630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b="1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24-Nov-14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407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>
          <a:gsLst>
            <a:gs pos="100000">
              <a:schemeClr val="accent1"/>
            </a:gs>
            <a:gs pos="0">
              <a:schemeClr val="accent3"/>
            </a:gs>
          </a:gsLst>
          <a:lin ang="19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 flipH="1">
            <a:off x="-1" y="0"/>
            <a:ext cx="12192001" cy="6858639"/>
            <a:chOff x="-1" y="-1"/>
            <a:chExt cx="12192001" cy="6858639"/>
          </a:xfrm>
        </p:grpSpPr>
        <p:sp>
          <p:nvSpPr>
            <p:cNvPr id="15" name="Freeform 19"/>
            <p:cNvSpPr>
              <a:spLocks/>
            </p:cNvSpPr>
            <p:nvPr userDrawn="1"/>
          </p:nvSpPr>
          <p:spPr bwMode="auto">
            <a:xfrm>
              <a:off x="831769" y="-1"/>
              <a:ext cx="10777861" cy="6858639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0" h="5110">
                  <a:moveTo>
                    <a:pt x="3840" y="0"/>
                  </a:moveTo>
                  <a:lnTo>
                    <a:pt x="0" y="0"/>
                  </a:lnTo>
                  <a:lnTo>
                    <a:pt x="6337" y="5110"/>
                  </a:lnTo>
                  <a:lnTo>
                    <a:pt x="8030" y="5110"/>
                  </a:lnTo>
                  <a:lnTo>
                    <a:pt x="3840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lumMod val="50000"/>
                    <a:alpha val="20000"/>
                  </a:schemeClr>
                </a:gs>
                <a:gs pos="0">
                  <a:schemeClr val="accent2">
                    <a:alpha val="25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347084" y="-1"/>
              <a:ext cx="10318828" cy="6858639"/>
            </a:xfrm>
            <a:custGeom>
              <a:avLst/>
              <a:gdLst>
                <a:gd name="T0" fmla="*/ 7688 w 7688"/>
                <a:gd name="T1" fmla="*/ 0 h 5110"/>
                <a:gd name="T2" fmla="*/ 5495 w 7688"/>
                <a:gd name="T3" fmla="*/ 0 h 5110"/>
                <a:gd name="T4" fmla="*/ 0 w 7688"/>
                <a:gd name="T5" fmla="*/ 5110 h 5110"/>
                <a:gd name="T6" fmla="*/ 5050 w 7688"/>
                <a:gd name="T7" fmla="*/ 5110 h 5110"/>
                <a:gd name="T8" fmla="*/ 7495 w 7688"/>
                <a:gd name="T9" fmla="*/ 376 h 5110"/>
                <a:gd name="T10" fmla="*/ 7688 w 7688"/>
                <a:gd name="T11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8" h="5110">
                  <a:moveTo>
                    <a:pt x="7688" y="0"/>
                  </a:moveTo>
                  <a:lnTo>
                    <a:pt x="5495" y="0"/>
                  </a:lnTo>
                  <a:lnTo>
                    <a:pt x="0" y="5110"/>
                  </a:lnTo>
                  <a:lnTo>
                    <a:pt x="5050" y="5110"/>
                  </a:lnTo>
                  <a:lnTo>
                    <a:pt x="7495" y="376"/>
                  </a:lnTo>
                  <a:lnTo>
                    <a:pt x="7688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  <a:alpha val="3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19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9"/>
            <p:cNvSpPr>
              <a:spLocks/>
            </p:cNvSpPr>
            <p:nvPr userDrawn="1"/>
          </p:nvSpPr>
          <p:spPr bwMode="auto">
            <a:xfrm>
              <a:off x="-1" y="398050"/>
              <a:ext cx="12192001" cy="5753528"/>
            </a:xfrm>
            <a:custGeom>
              <a:avLst/>
              <a:gdLst>
                <a:gd name="T0" fmla="*/ 0 w 9078"/>
                <a:gd name="T1" fmla="*/ 0 h 4284"/>
                <a:gd name="T2" fmla="*/ 0 w 9078"/>
                <a:gd name="T3" fmla="*/ 3607 h 4284"/>
                <a:gd name="T4" fmla="*/ 9078 w 9078"/>
                <a:gd name="T5" fmla="*/ 4284 h 4284"/>
                <a:gd name="T6" fmla="*/ 9078 w 9078"/>
                <a:gd name="T7" fmla="*/ 2703 h 4284"/>
                <a:gd name="T8" fmla="*/ 0 w 9078"/>
                <a:gd name="T9" fmla="*/ 0 h 4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4284">
                  <a:moveTo>
                    <a:pt x="0" y="0"/>
                  </a:moveTo>
                  <a:lnTo>
                    <a:pt x="0" y="3607"/>
                  </a:lnTo>
                  <a:lnTo>
                    <a:pt x="9078" y="4284"/>
                  </a:lnTo>
                  <a:lnTo>
                    <a:pt x="9078" y="270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1800">
                  <a:schemeClr val="accent3">
                    <a:alpha val="30000"/>
                  </a:schemeClr>
                </a:gs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5"/>
            <p:cNvSpPr>
              <a:spLocks/>
            </p:cNvSpPr>
            <p:nvPr userDrawn="1"/>
          </p:nvSpPr>
          <p:spPr bwMode="auto">
            <a:xfrm>
              <a:off x="1447222" y="475725"/>
              <a:ext cx="10744778" cy="6382913"/>
            </a:xfrm>
            <a:custGeom>
              <a:avLst/>
              <a:gdLst>
                <a:gd name="T0" fmla="*/ 7968 w 7968"/>
                <a:gd name="T1" fmla="*/ 0 h 4740"/>
                <a:gd name="T2" fmla="*/ 0 w 7968"/>
                <a:gd name="T3" fmla="*/ 4731 h 4740"/>
                <a:gd name="T4" fmla="*/ 5164 w 7968"/>
                <a:gd name="T5" fmla="*/ 4740 h 4740"/>
                <a:gd name="T6" fmla="*/ 7968 w 7968"/>
                <a:gd name="T7" fmla="*/ 1580 h 4740"/>
                <a:gd name="T8" fmla="*/ 7968 w 7968"/>
                <a:gd name="T9" fmla="*/ 0 h 4740"/>
                <a:gd name="connsiteX0" fmla="*/ 10015 w 10015"/>
                <a:gd name="connsiteY0" fmla="*/ 0 h 10001"/>
                <a:gd name="connsiteX1" fmla="*/ 0 w 10015"/>
                <a:gd name="connsiteY1" fmla="*/ 10001 h 10001"/>
                <a:gd name="connsiteX2" fmla="*/ 6496 w 10015"/>
                <a:gd name="connsiteY2" fmla="*/ 10000 h 10001"/>
                <a:gd name="connsiteX3" fmla="*/ 10015 w 10015"/>
                <a:gd name="connsiteY3" fmla="*/ 3333 h 10001"/>
                <a:gd name="connsiteX4" fmla="*/ 10015 w 10015"/>
                <a:gd name="connsiteY4" fmla="*/ 0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" h="10001">
                  <a:moveTo>
                    <a:pt x="10015" y="0"/>
                  </a:moveTo>
                  <a:lnTo>
                    <a:pt x="0" y="10001"/>
                  </a:lnTo>
                  <a:lnTo>
                    <a:pt x="6496" y="10000"/>
                  </a:lnTo>
                  <a:lnTo>
                    <a:pt x="10015" y="3333"/>
                  </a:lnTo>
                  <a:lnTo>
                    <a:pt x="10015" y="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10000"/>
                  </a:schemeClr>
                </a:gs>
              </a:gsLst>
              <a:lin ang="144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9" name="Group 18" descr="abstract background design"/>
          <p:cNvGrpSpPr/>
          <p:nvPr userDrawn="1"/>
        </p:nvGrpSpPr>
        <p:grpSpPr>
          <a:xfrm flipH="1">
            <a:off x="0" y="-638"/>
            <a:ext cx="12201526" cy="6858638"/>
            <a:chOff x="0" y="618575"/>
            <a:chExt cx="12201526" cy="6858638"/>
          </a:xfrm>
        </p:grpSpPr>
        <p:sp>
          <p:nvSpPr>
            <p:cNvPr id="20" name="Rectangle 19"/>
            <p:cNvSpPr/>
            <p:nvPr userDrawn="1"/>
          </p:nvSpPr>
          <p:spPr>
            <a:xfrm>
              <a:off x="0" y="618575"/>
              <a:ext cx="12192000" cy="6858638"/>
            </a:xfrm>
            <a:prstGeom prst="rect">
              <a:avLst/>
            </a:prstGeom>
            <a:gradFill>
              <a:gsLst>
                <a:gs pos="100000">
                  <a:schemeClr val="accent3">
                    <a:alpha val="0"/>
                  </a:schemeClr>
                </a:gs>
                <a:gs pos="0">
                  <a:schemeClr val="accent2">
                    <a:alpha val="5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526" y="618894"/>
              <a:ext cx="12192000" cy="6858001"/>
            </a:xfrm>
            <a:prstGeom prst="rect">
              <a:avLst/>
            </a:prstGeom>
            <a:gradFill>
              <a:gsLst>
                <a:gs pos="67000">
                  <a:schemeClr val="accent3">
                    <a:alpha val="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15"/>
          <p:cNvSpPr>
            <a:spLocks/>
          </p:cNvSpPr>
          <p:nvPr userDrawn="1"/>
        </p:nvSpPr>
        <p:spPr bwMode="auto">
          <a:xfrm flipH="1">
            <a:off x="-3175" y="-627063"/>
            <a:ext cx="12204700" cy="8112126"/>
          </a:xfrm>
          <a:custGeom>
            <a:avLst/>
            <a:gdLst>
              <a:gd name="T0" fmla="*/ 7688 w 7688"/>
              <a:gd name="T1" fmla="*/ 0 h 5110"/>
              <a:gd name="T2" fmla="*/ 5495 w 7688"/>
              <a:gd name="T3" fmla="*/ 0 h 5110"/>
              <a:gd name="T4" fmla="*/ 0 w 7688"/>
              <a:gd name="T5" fmla="*/ 5110 h 5110"/>
              <a:gd name="T6" fmla="*/ 5050 w 7688"/>
              <a:gd name="T7" fmla="*/ 5110 h 5110"/>
              <a:gd name="T8" fmla="*/ 7495 w 7688"/>
              <a:gd name="T9" fmla="*/ 376 h 5110"/>
              <a:gd name="T10" fmla="*/ 7688 w 7688"/>
              <a:gd name="T11" fmla="*/ 0 h 5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88" h="5110">
                <a:moveTo>
                  <a:pt x="7688" y="0"/>
                </a:moveTo>
                <a:lnTo>
                  <a:pt x="5495" y="0"/>
                </a:lnTo>
                <a:lnTo>
                  <a:pt x="0" y="5110"/>
                </a:lnTo>
                <a:lnTo>
                  <a:pt x="5050" y="5110"/>
                </a:lnTo>
                <a:lnTo>
                  <a:pt x="7495" y="376"/>
                </a:lnTo>
                <a:lnTo>
                  <a:pt x="768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2384364"/>
            <a:ext cx="9175668" cy="2852737"/>
          </a:xfrm>
        </p:spPr>
        <p:txBody>
          <a:bodyPr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-3175" y="5486400"/>
            <a:ext cx="12204700" cy="13712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1700" y="5620215"/>
            <a:ext cx="9175668" cy="1237467"/>
          </a:xfrm>
        </p:spPr>
        <p:txBody>
          <a:bodyPr/>
          <a:lstStyle>
            <a:lvl1pPr marL="0" indent="0">
              <a:buNone/>
              <a:defRPr sz="2400" b="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0FFEE5F-65BB-4268-AC17-D19CED90FB82}" type="datetimeFigureOut">
              <a:rPr lang="en-US" smtClean="0"/>
              <a:pPr/>
              <a:t>24-Nov-14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10208348" y="3345599"/>
            <a:ext cx="3417882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5" name="Picture 24" descr="Office Mix Logo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97"/>
          <a:stretch/>
        </p:blipFill>
        <p:spPr>
          <a:xfrm>
            <a:off x="868514" y="4100388"/>
            <a:ext cx="1240638" cy="144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18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36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24-Nov-14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15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90687"/>
            <a:ext cx="5157787" cy="814387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90687"/>
            <a:ext cx="5183188" cy="814387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24-Nov-14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00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24-Nov-14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515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24-Nov-14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413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1" y="-2971"/>
            <a:ext cx="12192001" cy="6866062"/>
            <a:chOff x="-1" y="-2971"/>
            <a:chExt cx="12192001" cy="6866062"/>
          </a:xfrm>
        </p:grpSpPr>
        <p:sp>
          <p:nvSpPr>
            <p:cNvPr id="9" name="Freeform 37"/>
            <p:cNvSpPr>
              <a:spLocks/>
            </p:cNvSpPr>
            <p:nvPr userDrawn="1"/>
          </p:nvSpPr>
          <p:spPr bwMode="auto">
            <a:xfrm>
              <a:off x="0" y="-2971"/>
              <a:ext cx="10287000" cy="6866062"/>
            </a:xfrm>
            <a:custGeom>
              <a:avLst/>
              <a:gdLst>
                <a:gd name="T0" fmla="*/ 6663 w 7656"/>
                <a:gd name="T1" fmla="*/ 0 h 5110"/>
                <a:gd name="T2" fmla="*/ 0 w 7656"/>
                <a:gd name="T3" fmla="*/ 5110 h 5110"/>
                <a:gd name="T4" fmla="*/ 4772 w 7656"/>
                <a:gd name="T5" fmla="*/ 5110 h 5110"/>
                <a:gd name="T6" fmla="*/ 7656 w 7656"/>
                <a:gd name="T7" fmla="*/ 0 h 5110"/>
                <a:gd name="T8" fmla="*/ 6663 w 765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6" h="5110">
                  <a:moveTo>
                    <a:pt x="6663" y="0"/>
                  </a:moveTo>
                  <a:lnTo>
                    <a:pt x="0" y="5110"/>
                  </a:lnTo>
                  <a:lnTo>
                    <a:pt x="4772" y="5110"/>
                  </a:lnTo>
                  <a:lnTo>
                    <a:pt x="7656" y="0"/>
                  </a:lnTo>
                  <a:lnTo>
                    <a:pt x="6663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33"/>
            <p:cNvSpPr>
              <a:spLocks/>
            </p:cNvSpPr>
            <p:nvPr userDrawn="1"/>
          </p:nvSpPr>
          <p:spPr bwMode="auto">
            <a:xfrm>
              <a:off x="-1" y="0"/>
              <a:ext cx="5430032" cy="6858000"/>
            </a:xfrm>
            <a:custGeom>
              <a:avLst/>
              <a:gdLst>
                <a:gd name="T0" fmla="*/ 0 w 4046"/>
                <a:gd name="T1" fmla="*/ 0 h 5110"/>
                <a:gd name="T2" fmla="*/ 2437 w 4046"/>
                <a:gd name="T3" fmla="*/ 0 h 5110"/>
                <a:gd name="T4" fmla="*/ 4046 w 4046"/>
                <a:gd name="T5" fmla="*/ 5110 h 5110"/>
                <a:gd name="T6" fmla="*/ 2664 w 4046"/>
                <a:gd name="T7" fmla="*/ 5110 h 5110"/>
                <a:gd name="T8" fmla="*/ 0 w 404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6" h="5110">
                  <a:moveTo>
                    <a:pt x="0" y="0"/>
                  </a:moveTo>
                  <a:lnTo>
                    <a:pt x="2437" y="0"/>
                  </a:lnTo>
                  <a:lnTo>
                    <a:pt x="4046" y="5110"/>
                  </a:lnTo>
                  <a:lnTo>
                    <a:pt x="2664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29"/>
            <p:cNvSpPr>
              <a:spLocks/>
            </p:cNvSpPr>
            <p:nvPr userDrawn="1"/>
          </p:nvSpPr>
          <p:spPr bwMode="auto">
            <a:xfrm>
              <a:off x="1205778" y="-1"/>
              <a:ext cx="10986222" cy="6858001"/>
            </a:xfrm>
            <a:custGeom>
              <a:avLst/>
              <a:gdLst>
                <a:gd name="T0" fmla="*/ 0 w 8186"/>
                <a:gd name="T1" fmla="*/ 0 h 5110"/>
                <a:gd name="T2" fmla="*/ 5278 w 8186"/>
                <a:gd name="T3" fmla="*/ 0 h 5110"/>
                <a:gd name="T4" fmla="*/ 8186 w 8186"/>
                <a:gd name="T5" fmla="*/ 5110 h 5110"/>
                <a:gd name="T6" fmla="*/ 6479 w 8186"/>
                <a:gd name="T7" fmla="*/ 5110 h 5110"/>
                <a:gd name="T8" fmla="*/ 0 w 818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86" h="5110">
                  <a:moveTo>
                    <a:pt x="0" y="0"/>
                  </a:moveTo>
                  <a:lnTo>
                    <a:pt x="5278" y="0"/>
                  </a:lnTo>
                  <a:lnTo>
                    <a:pt x="8186" y="5110"/>
                  </a:lnTo>
                  <a:lnTo>
                    <a:pt x="6479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25"/>
            <p:cNvSpPr>
              <a:spLocks/>
            </p:cNvSpPr>
            <p:nvPr userDrawn="1"/>
          </p:nvSpPr>
          <p:spPr bwMode="auto">
            <a:xfrm>
              <a:off x="6996758" y="0"/>
              <a:ext cx="4495800" cy="6858000"/>
            </a:xfrm>
            <a:custGeom>
              <a:avLst/>
              <a:gdLst>
                <a:gd name="T0" fmla="*/ 0 w 2832"/>
                <a:gd name="T1" fmla="*/ 0 h 4320"/>
                <a:gd name="T2" fmla="*/ 526 w 2832"/>
                <a:gd name="T3" fmla="*/ 4320 h 4320"/>
                <a:gd name="T4" fmla="*/ 2015 w 2832"/>
                <a:gd name="T5" fmla="*/ 4320 h 4320"/>
                <a:gd name="T6" fmla="*/ 2832 w 2832"/>
                <a:gd name="T7" fmla="*/ 0 h 4320"/>
                <a:gd name="T8" fmla="*/ 0 w 2832"/>
                <a:gd name="T9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2" h="4320">
                  <a:moveTo>
                    <a:pt x="0" y="0"/>
                  </a:moveTo>
                  <a:lnTo>
                    <a:pt x="526" y="4320"/>
                  </a:lnTo>
                  <a:lnTo>
                    <a:pt x="2015" y="4320"/>
                  </a:lnTo>
                  <a:lnTo>
                    <a:pt x="2832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21"/>
            <p:cNvSpPr>
              <a:spLocks/>
            </p:cNvSpPr>
            <p:nvPr userDrawn="1"/>
          </p:nvSpPr>
          <p:spPr bwMode="auto">
            <a:xfrm>
              <a:off x="2487614" y="-1"/>
              <a:ext cx="6095702" cy="6858001"/>
            </a:xfrm>
            <a:custGeom>
              <a:avLst/>
              <a:gdLst>
                <a:gd name="T0" fmla="*/ 2157 w 4542"/>
                <a:gd name="T1" fmla="*/ 0 h 5110"/>
                <a:gd name="T2" fmla="*/ 1183 w 4542"/>
                <a:gd name="T3" fmla="*/ 0 h 5110"/>
                <a:gd name="T4" fmla="*/ 0 w 4542"/>
                <a:gd name="T5" fmla="*/ 5110 h 5110"/>
                <a:gd name="T6" fmla="*/ 4542 w 4542"/>
                <a:gd name="T7" fmla="*/ 5110 h 5110"/>
                <a:gd name="T8" fmla="*/ 2157 w 4542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2" h="5110">
                  <a:moveTo>
                    <a:pt x="2157" y="0"/>
                  </a:moveTo>
                  <a:lnTo>
                    <a:pt x="1183" y="0"/>
                  </a:lnTo>
                  <a:lnTo>
                    <a:pt x="0" y="5110"/>
                  </a:lnTo>
                  <a:lnTo>
                    <a:pt x="4542" y="5110"/>
                  </a:lnTo>
                  <a:lnTo>
                    <a:pt x="2157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7"/>
            <p:cNvSpPr>
              <a:spLocks/>
            </p:cNvSpPr>
            <p:nvPr userDrawn="1"/>
          </p:nvSpPr>
          <p:spPr bwMode="auto">
            <a:xfrm>
              <a:off x="-1" y="798700"/>
              <a:ext cx="12192001" cy="4781176"/>
            </a:xfrm>
            <a:custGeom>
              <a:avLst/>
              <a:gdLst>
                <a:gd name="T0" fmla="*/ 0 w 9078"/>
                <a:gd name="T1" fmla="*/ 0 h 3560"/>
                <a:gd name="T2" fmla="*/ 9078 w 9078"/>
                <a:gd name="T3" fmla="*/ 672 h 3560"/>
                <a:gd name="T4" fmla="*/ 9078 w 9078"/>
                <a:gd name="T5" fmla="*/ 3560 h 3560"/>
                <a:gd name="T6" fmla="*/ 0 w 9078"/>
                <a:gd name="T7" fmla="*/ 985 h 3560"/>
                <a:gd name="T8" fmla="*/ 0 w 9078"/>
                <a:gd name="T9" fmla="*/ 0 h 3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3560">
                  <a:moveTo>
                    <a:pt x="0" y="0"/>
                  </a:moveTo>
                  <a:lnTo>
                    <a:pt x="9078" y="672"/>
                  </a:lnTo>
                  <a:lnTo>
                    <a:pt x="9078" y="3560"/>
                  </a:lnTo>
                  <a:lnTo>
                    <a:pt x="0" y="98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5" name="Rectangle 14"/>
          <p:cNvSpPr/>
          <p:nvPr userDrawn="1"/>
        </p:nvSpPr>
        <p:spPr>
          <a:xfrm>
            <a:off x="0" y="416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lumMod val="75000"/>
                  <a:alpha val="2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 descr="abstract background design"/>
          <p:cNvGrpSpPr/>
          <p:nvPr userDrawn="1"/>
        </p:nvGrpSpPr>
        <p:grpSpPr>
          <a:xfrm>
            <a:off x="-1366" y="-4114"/>
            <a:ext cx="5035003" cy="6865834"/>
            <a:chOff x="-1366" y="-4114"/>
            <a:chExt cx="5035003" cy="6865834"/>
          </a:xfrm>
        </p:grpSpPr>
        <p:sp>
          <p:nvSpPr>
            <p:cNvPr id="16" name="Rectangle 1040"/>
            <p:cNvSpPr/>
            <p:nvPr userDrawn="1"/>
          </p:nvSpPr>
          <p:spPr>
            <a:xfrm>
              <a:off x="-1366" y="-2385"/>
              <a:ext cx="5035002" cy="6859550"/>
            </a:xfrm>
            <a:custGeom>
              <a:avLst/>
              <a:gdLst>
                <a:gd name="connsiteX0" fmla="*/ 0 w 12192000"/>
                <a:gd name="connsiteY0" fmla="*/ 0 h 556282"/>
                <a:gd name="connsiteX1" fmla="*/ 12192000 w 12192000"/>
                <a:gd name="connsiteY1" fmla="*/ 0 h 556282"/>
                <a:gd name="connsiteX2" fmla="*/ 12192000 w 12192000"/>
                <a:gd name="connsiteY2" fmla="*/ 556282 h 556282"/>
                <a:gd name="connsiteX3" fmla="*/ 0 w 12192000"/>
                <a:gd name="connsiteY3" fmla="*/ 556282 h 556282"/>
                <a:gd name="connsiteX4" fmla="*/ 0 w 12192000"/>
                <a:gd name="connsiteY4" fmla="*/ 0 h 556282"/>
                <a:gd name="connsiteX0" fmla="*/ 0 w 12206068"/>
                <a:gd name="connsiteY0" fmla="*/ 1026941 h 1583223"/>
                <a:gd name="connsiteX1" fmla="*/ 12206068 w 12206068"/>
                <a:gd name="connsiteY1" fmla="*/ 0 h 1583223"/>
                <a:gd name="connsiteX2" fmla="*/ 12192000 w 12206068"/>
                <a:gd name="connsiteY2" fmla="*/ 1583223 h 1583223"/>
                <a:gd name="connsiteX3" fmla="*/ 0 w 12206068"/>
                <a:gd name="connsiteY3" fmla="*/ 1583223 h 1583223"/>
                <a:gd name="connsiteX4" fmla="*/ 0 w 12206068"/>
                <a:gd name="connsiteY4" fmla="*/ 1026941 h 1583223"/>
                <a:gd name="connsiteX0" fmla="*/ 0 w 12192000"/>
                <a:gd name="connsiteY0" fmla="*/ 34281 h 590563"/>
                <a:gd name="connsiteX1" fmla="*/ 12086619 w 12192000"/>
                <a:gd name="connsiteY1" fmla="*/ 0 h 590563"/>
                <a:gd name="connsiteX2" fmla="*/ 12192000 w 12192000"/>
                <a:gd name="connsiteY2" fmla="*/ 590563 h 590563"/>
                <a:gd name="connsiteX3" fmla="*/ 0 w 12192000"/>
                <a:gd name="connsiteY3" fmla="*/ 590563 h 590563"/>
                <a:gd name="connsiteX4" fmla="*/ 0 w 12192000"/>
                <a:gd name="connsiteY4" fmla="*/ 34281 h 590563"/>
                <a:gd name="connsiteX0" fmla="*/ 0 w 12193711"/>
                <a:gd name="connsiteY0" fmla="*/ 244346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0 w 12193711"/>
                <a:gd name="connsiteY4" fmla="*/ 244346 h 800628"/>
                <a:gd name="connsiteX0" fmla="*/ 98854 w 12193711"/>
                <a:gd name="connsiteY0" fmla="*/ 577978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98854 w 12193711"/>
                <a:gd name="connsiteY4" fmla="*/ 577978 h 800628"/>
                <a:gd name="connsiteX0" fmla="*/ 4119 w 12193711"/>
                <a:gd name="connsiteY0" fmla="*/ 606811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4119 w 12193711"/>
                <a:gd name="connsiteY4" fmla="*/ 606811 h 800628"/>
                <a:gd name="connsiteX0" fmla="*/ 135924 w 12193711"/>
                <a:gd name="connsiteY0" fmla="*/ 590335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135924 w 12193711"/>
                <a:gd name="connsiteY4" fmla="*/ 590335 h 800628"/>
                <a:gd name="connsiteX0" fmla="*/ 0 w 12197830"/>
                <a:gd name="connsiteY0" fmla="*/ 577978 h 800628"/>
                <a:gd name="connsiteX1" fmla="*/ 12197830 w 12197830"/>
                <a:gd name="connsiteY1" fmla="*/ 0 h 800628"/>
                <a:gd name="connsiteX2" fmla="*/ 12196119 w 12197830"/>
                <a:gd name="connsiteY2" fmla="*/ 800628 h 800628"/>
                <a:gd name="connsiteX3" fmla="*/ 4119 w 12197830"/>
                <a:gd name="connsiteY3" fmla="*/ 800628 h 800628"/>
                <a:gd name="connsiteX4" fmla="*/ 0 w 12197830"/>
                <a:gd name="connsiteY4" fmla="*/ 577978 h 800628"/>
                <a:gd name="connsiteX0" fmla="*/ 0 w 12196127"/>
                <a:gd name="connsiteY0" fmla="*/ 414454 h 637104"/>
                <a:gd name="connsiteX1" fmla="*/ 12167795 w 12196127"/>
                <a:gd name="connsiteY1" fmla="*/ 0 h 637104"/>
                <a:gd name="connsiteX2" fmla="*/ 12196119 w 12196127"/>
                <a:gd name="connsiteY2" fmla="*/ 637104 h 637104"/>
                <a:gd name="connsiteX3" fmla="*/ 4119 w 12196127"/>
                <a:gd name="connsiteY3" fmla="*/ 637104 h 637104"/>
                <a:gd name="connsiteX4" fmla="*/ 0 w 12196127"/>
                <a:gd name="connsiteY4" fmla="*/ 414454 h 637104"/>
                <a:gd name="connsiteX0" fmla="*/ 0 w 12196196"/>
                <a:gd name="connsiteY0" fmla="*/ 411116 h 633766"/>
                <a:gd name="connsiteX1" fmla="*/ 12194493 w 12196196"/>
                <a:gd name="connsiteY1" fmla="*/ 0 h 633766"/>
                <a:gd name="connsiteX2" fmla="*/ 12196119 w 12196196"/>
                <a:gd name="connsiteY2" fmla="*/ 633766 h 633766"/>
                <a:gd name="connsiteX3" fmla="*/ 4119 w 12196196"/>
                <a:gd name="connsiteY3" fmla="*/ 633766 h 633766"/>
                <a:gd name="connsiteX4" fmla="*/ 0 w 12196196"/>
                <a:gd name="connsiteY4" fmla="*/ 411116 h 633766"/>
                <a:gd name="connsiteX0" fmla="*/ 0 w 12196123"/>
                <a:gd name="connsiteY0" fmla="*/ 374407 h 597057"/>
                <a:gd name="connsiteX1" fmla="*/ 12147772 w 12196123"/>
                <a:gd name="connsiteY1" fmla="*/ 0 h 597057"/>
                <a:gd name="connsiteX2" fmla="*/ 12196119 w 12196123"/>
                <a:gd name="connsiteY2" fmla="*/ 597057 h 597057"/>
                <a:gd name="connsiteX3" fmla="*/ 4119 w 12196123"/>
                <a:gd name="connsiteY3" fmla="*/ 597057 h 597057"/>
                <a:gd name="connsiteX4" fmla="*/ 0 w 12196123"/>
                <a:gd name="connsiteY4" fmla="*/ 374407 h 597057"/>
                <a:gd name="connsiteX0" fmla="*/ 0 w 12196196"/>
                <a:gd name="connsiteY0" fmla="*/ 404442 h 627092"/>
                <a:gd name="connsiteX1" fmla="*/ 12194493 w 12196196"/>
                <a:gd name="connsiteY1" fmla="*/ 0 h 627092"/>
                <a:gd name="connsiteX2" fmla="*/ 12196119 w 12196196"/>
                <a:gd name="connsiteY2" fmla="*/ 627092 h 627092"/>
                <a:gd name="connsiteX3" fmla="*/ 4119 w 12196196"/>
                <a:gd name="connsiteY3" fmla="*/ 627092 h 627092"/>
                <a:gd name="connsiteX4" fmla="*/ 0 w 12196196"/>
                <a:gd name="connsiteY4" fmla="*/ 404442 h 627092"/>
                <a:gd name="connsiteX0" fmla="*/ 0 w 12196123"/>
                <a:gd name="connsiteY0" fmla="*/ 391093 h 613743"/>
                <a:gd name="connsiteX1" fmla="*/ 12141097 w 12196123"/>
                <a:gd name="connsiteY1" fmla="*/ 0 h 613743"/>
                <a:gd name="connsiteX2" fmla="*/ 12196119 w 12196123"/>
                <a:gd name="connsiteY2" fmla="*/ 613743 h 613743"/>
                <a:gd name="connsiteX3" fmla="*/ 4119 w 12196123"/>
                <a:gd name="connsiteY3" fmla="*/ 613743 h 613743"/>
                <a:gd name="connsiteX4" fmla="*/ 0 w 12196123"/>
                <a:gd name="connsiteY4" fmla="*/ 391093 h 613743"/>
                <a:gd name="connsiteX0" fmla="*/ 0 w 12197830"/>
                <a:gd name="connsiteY0" fmla="*/ 407779 h 630429"/>
                <a:gd name="connsiteX1" fmla="*/ 12197830 w 12197830"/>
                <a:gd name="connsiteY1" fmla="*/ 0 h 630429"/>
                <a:gd name="connsiteX2" fmla="*/ 12196119 w 12197830"/>
                <a:gd name="connsiteY2" fmla="*/ 630429 h 630429"/>
                <a:gd name="connsiteX3" fmla="*/ 4119 w 12197830"/>
                <a:gd name="connsiteY3" fmla="*/ 630429 h 630429"/>
                <a:gd name="connsiteX4" fmla="*/ 0 w 12197830"/>
                <a:gd name="connsiteY4" fmla="*/ 407779 h 630429"/>
                <a:gd name="connsiteX0" fmla="*/ 0 w 12197830"/>
                <a:gd name="connsiteY0" fmla="*/ 0 h 6877450"/>
                <a:gd name="connsiteX1" fmla="*/ 12197830 w 12197830"/>
                <a:gd name="connsiteY1" fmla="*/ 6247021 h 6877450"/>
                <a:gd name="connsiteX2" fmla="*/ 12196119 w 12197830"/>
                <a:gd name="connsiteY2" fmla="*/ 6877450 h 6877450"/>
                <a:gd name="connsiteX3" fmla="*/ 4119 w 12197830"/>
                <a:gd name="connsiteY3" fmla="*/ 6877450 h 6877450"/>
                <a:gd name="connsiteX4" fmla="*/ 0 w 12197830"/>
                <a:gd name="connsiteY4" fmla="*/ 0 h 6877450"/>
                <a:gd name="connsiteX0" fmla="*/ 0 w 12196119"/>
                <a:gd name="connsiteY0" fmla="*/ 1379 h 6878829"/>
                <a:gd name="connsiteX1" fmla="*/ 4996930 w 12196119"/>
                <a:gd name="connsiteY1" fmla="*/ 0 h 6878829"/>
                <a:gd name="connsiteX2" fmla="*/ 12196119 w 12196119"/>
                <a:gd name="connsiteY2" fmla="*/ 6878829 h 6878829"/>
                <a:gd name="connsiteX3" fmla="*/ 4119 w 12196119"/>
                <a:gd name="connsiteY3" fmla="*/ 6878829 h 6878829"/>
                <a:gd name="connsiteX4" fmla="*/ 0 w 12196119"/>
                <a:gd name="connsiteY4" fmla="*/ 1379 h 6878829"/>
                <a:gd name="connsiteX0" fmla="*/ 0 w 5350819"/>
                <a:gd name="connsiteY0" fmla="*/ 1379 h 6878829"/>
                <a:gd name="connsiteX1" fmla="*/ 49969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350819"/>
                <a:gd name="connsiteY0" fmla="*/ 1379 h 6878829"/>
                <a:gd name="connsiteX1" fmla="*/ 40444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046019"/>
                <a:gd name="connsiteY0" fmla="*/ 1379 h 6878829"/>
                <a:gd name="connsiteX1" fmla="*/ 4044430 w 5046019"/>
                <a:gd name="connsiteY1" fmla="*/ 0 h 6878829"/>
                <a:gd name="connsiteX2" fmla="*/ 5046019 w 5046019"/>
                <a:gd name="connsiteY2" fmla="*/ 6878829 h 6878829"/>
                <a:gd name="connsiteX3" fmla="*/ 4119 w 5046019"/>
                <a:gd name="connsiteY3" fmla="*/ 6878829 h 6878829"/>
                <a:gd name="connsiteX4" fmla="*/ 0 w 5046019"/>
                <a:gd name="connsiteY4" fmla="*/ 1379 h 6878829"/>
                <a:gd name="connsiteX0" fmla="*/ 0 w 5046019"/>
                <a:gd name="connsiteY0" fmla="*/ 0 h 6877450"/>
                <a:gd name="connsiteX1" fmla="*/ 4052693 w 5046019"/>
                <a:gd name="connsiteY1" fmla="*/ 72985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47185 w 5046019"/>
                <a:gd name="connsiteY1" fmla="*/ 9638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8202 w 5046019"/>
                <a:gd name="connsiteY1" fmla="*/ 64722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2694 w 5046019"/>
                <a:gd name="connsiteY1" fmla="*/ 6884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3265"/>
                <a:gd name="connsiteY0" fmla="*/ 31675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31675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83992 w 5043265"/>
                <a:gd name="connsiteY3" fmla="*/ 6843024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4120 w 5043265"/>
                <a:gd name="connsiteY3" fmla="*/ 6859550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6 w 5043265"/>
                <a:gd name="connsiteY3" fmla="*/ 6859550 h 6870566"/>
                <a:gd name="connsiteX4" fmla="*/ 0 w 5043265"/>
                <a:gd name="connsiteY4" fmla="*/ 1379 h 6870566"/>
                <a:gd name="connsiteX0" fmla="*/ 0 w 5037757"/>
                <a:gd name="connsiteY0" fmla="*/ 1379 h 6859550"/>
                <a:gd name="connsiteX1" fmla="*/ 4049940 w 5037757"/>
                <a:gd name="connsiteY1" fmla="*/ 0 h 6859550"/>
                <a:gd name="connsiteX2" fmla="*/ 5037757 w 5037757"/>
                <a:gd name="connsiteY2" fmla="*/ 6837515 h 6859550"/>
                <a:gd name="connsiteX3" fmla="*/ 1366 w 5037757"/>
                <a:gd name="connsiteY3" fmla="*/ 6859550 h 6859550"/>
                <a:gd name="connsiteX4" fmla="*/ 0 w 5037757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5002" h="6859550">
                  <a:moveTo>
                    <a:pt x="0" y="1379"/>
                  </a:moveTo>
                  <a:lnTo>
                    <a:pt x="4049940" y="0"/>
                  </a:lnTo>
                  <a:lnTo>
                    <a:pt x="5035002" y="6859549"/>
                  </a:lnTo>
                  <a:lnTo>
                    <a:pt x="1366" y="6859550"/>
                  </a:lnTo>
                  <a:cubicBezTo>
                    <a:pt x="-7" y="4573493"/>
                    <a:pt x="1373" y="2287436"/>
                    <a:pt x="0" y="1379"/>
                  </a:cubicBezTo>
                  <a:close/>
                </a:path>
              </a:pathLst>
            </a:custGeom>
            <a:gradFill>
              <a:gsLst>
                <a:gs pos="100000">
                  <a:schemeClr val="accent3">
                    <a:alpha val="95000"/>
                  </a:schemeClr>
                </a:gs>
                <a:gs pos="0">
                  <a:schemeClr val="accent1">
                    <a:alpha val="80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18" name="Freeform 19"/>
            <p:cNvSpPr>
              <a:spLocks/>
            </p:cNvSpPr>
            <p:nvPr userDrawn="1"/>
          </p:nvSpPr>
          <p:spPr bwMode="auto">
            <a:xfrm>
              <a:off x="1" y="-4114"/>
              <a:ext cx="5033636" cy="6862754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6">
                  <a:moveTo>
                    <a:pt x="8033" y="0"/>
                  </a:moveTo>
                  <a:lnTo>
                    <a:pt x="0" y="6"/>
                  </a:lnTo>
                  <a:lnTo>
                    <a:pt x="7892" y="10006"/>
                  </a:lnTo>
                  <a:lnTo>
                    <a:pt x="10000" y="10006"/>
                  </a:lnTo>
                  <a:lnTo>
                    <a:pt x="8033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24000"/>
                  </a:schemeClr>
                </a:gs>
                <a:gs pos="38000">
                  <a:schemeClr val="accent2">
                    <a:alpha val="25000"/>
                  </a:schemeClr>
                </a:gs>
              </a:gsLst>
              <a:lin ang="4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9"/>
            <p:cNvSpPr>
              <a:spLocks/>
            </p:cNvSpPr>
            <p:nvPr userDrawn="1"/>
          </p:nvSpPr>
          <p:spPr bwMode="auto">
            <a:xfrm flipV="1">
              <a:off x="199" y="-686"/>
              <a:ext cx="3432693" cy="6862406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4757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8033"/>
                <a:gd name="connsiteY0" fmla="*/ 0 h 10006"/>
                <a:gd name="connsiteX1" fmla="*/ 0 w 8033"/>
                <a:gd name="connsiteY1" fmla="*/ 6 h 10006"/>
                <a:gd name="connsiteX2" fmla="*/ 4757 w 8033"/>
                <a:gd name="connsiteY2" fmla="*/ 10006 h 10006"/>
                <a:gd name="connsiteX3" fmla="*/ 7415 w 8033"/>
                <a:gd name="connsiteY3" fmla="*/ 10006 h 10006"/>
                <a:gd name="connsiteX4" fmla="*/ 8033 w 8033"/>
                <a:gd name="connsiteY4" fmla="*/ 0 h 10006"/>
                <a:gd name="connsiteX0" fmla="*/ 5710 w 9231"/>
                <a:gd name="connsiteY0" fmla="*/ 12 h 9994"/>
                <a:gd name="connsiteX1" fmla="*/ 0 w 9231"/>
                <a:gd name="connsiteY1" fmla="*/ 0 h 9994"/>
                <a:gd name="connsiteX2" fmla="*/ 5922 w 9231"/>
                <a:gd name="connsiteY2" fmla="*/ 9994 h 9994"/>
                <a:gd name="connsiteX3" fmla="*/ 9231 w 9231"/>
                <a:gd name="connsiteY3" fmla="*/ 9994 h 9994"/>
                <a:gd name="connsiteX4" fmla="*/ 5710 w 9231"/>
                <a:gd name="connsiteY4" fmla="*/ 12 h 9994"/>
                <a:gd name="connsiteX0" fmla="*/ 6186 w 10000"/>
                <a:gd name="connsiteY0" fmla="*/ 12 h 10000"/>
                <a:gd name="connsiteX1" fmla="*/ 0 w 10000"/>
                <a:gd name="connsiteY1" fmla="*/ 0 h 10000"/>
                <a:gd name="connsiteX2" fmla="*/ 4575 w 10000"/>
                <a:gd name="connsiteY2" fmla="*/ 10000 h 10000"/>
                <a:gd name="connsiteX3" fmla="*/ 10000 w 10000"/>
                <a:gd name="connsiteY3" fmla="*/ 10000 h 10000"/>
                <a:gd name="connsiteX4" fmla="*/ 6186 w 10000"/>
                <a:gd name="connsiteY4" fmla="*/ 12 h 10000"/>
                <a:gd name="connsiteX0" fmla="*/ 6186 w 7838"/>
                <a:gd name="connsiteY0" fmla="*/ 12 h 10000"/>
                <a:gd name="connsiteX1" fmla="*/ 0 w 7838"/>
                <a:gd name="connsiteY1" fmla="*/ 0 h 10000"/>
                <a:gd name="connsiteX2" fmla="*/ 4575 w 7838"/>
                <a:gd name="connsiteY2" fmla="*/ 10000 h 10000"/>
                <a:gd name="connsiteX3" fmla="*/ 7838 w 7838"/>
                <a:gd name="connsiteY3" fmla="*/ 10000 h 10000"/>
                <a:gd name="connsiteX4" fmla="*/ 6186 w 7838"/>
                <a:gd name="connsiteY4" fmla="*/ 12 h 10000"/>
                <a:gd name="connsiteX0" fmla="*/ 9745 w 10000"/>
                <a:gd name="connsiteY0" fmla="*/ 0 h 10023"/>
                <a:gd name="connsiteX1" fmla="*/ 0 w 10000"/>
                <a:gd name="connsiteY1" fmla="*/ 23 h 10023"/>
                <a:gd name="connsiteX2" fmla="*/ 5837 w 10000"/>
                <a:gd name="connsiteY2" fmla="*/ 10023 h 10023"/>
                <a:gd name="connsiteX3" fmla="*/ 10000 w 10000"/>
                <a:gd name="connsiteY3" fmla="*/ 10023 h 10023"/>
                <a:gd name="connsiteX4" fmla="*/ 9745 w 10000"/>
                <a:gd name="connsiteY4" fmla="*/ 0 h 10023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5837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6990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75"/>
                <a:gd name="connsiteY0" fmla="*/ 0 h 10023"/>
                <a:gd name="connsiteX1" fmla="*/ 0 w 11675"/>
                <a:gd name="connsiteY1" fmla="*/ 23 h 10023"/>
                <a:gd name="connsiteX2" fmla="*/ 6990 w 11675"/>
                <a:gd name="connsiteY2" fmla="*/ 10023 h 10023"/>
                <a:gd name="connsiteX3" fmla="*/ 11675 w 11675"/>
                <a:gd name="connsiteY3" fmla="*/ 9950 h 10023"/>
                <a:gd name="connsiteX4" fmla="*/ 9745 w 11675"/>
                <a:gd name="connsiteY4" fmla="*/ 0 h 10023"/>
                <a:gd name="connsiteX0" fmla="*/ 9745 w 11702"/>
                <a:gd name="connsiteY0" fmla="*/ 0 h 10024"/>
                <a:gd name="connsiteX1" fmla="*/ 0 w 11702"/>
                <a:gd name="connsiteY1" fmla="*/ 23 h 10024"/>
                <a:gd name="connsiteX2" fmla="*/ 6990 w 11702"/>
                <a:gd name="connsiteY2" fmla="*/ 10023 h 10024"/>
                <a:gd name="connsiteX3" fmla="*/ 11702 w 11702"/>
                <a:gd name="connsiteY3" fmla="*/ 10024 h 10024"/>
                <a:gd name="connsiteX4" fmla="*/ 9745 w 11702"/>
                <a:gd name="connsiteY4" fmla="*/ 0 h 10024"/>
                <a:gd name="connsiteX0" fmla="*/ 9558 w 11515"/>
                <a:gd name="connsiteY0" fmla="*/ 0 h 10024"/>
                <a:gd name="connsiteX1" fmla="*/ 0 w 11515"/>
                <a:gd name="connsiteY1" fmla="*/ 303 h 10024"/>
                <a:gd name="connsiteX2" fmla="*/ 6803 w 11515"/>
                <a:gd name="connsiteY2" fmla="*/ 10023 h 10024"/>
                <a:gd name="connsiteX3" fmla="*/ 11515 w 11515"/>
                <a:gd name="connsiteY3" fmla="*/ 10024 h 10024"/>
                <a:gd name="connsiteX4" fmla="*/ 9558 w 11515"/>
                <a:gd name="connsiteY4" fmla="*/ 0 h 10024"/>
                <a:gd name="connsiteX0" fmla="*/ 9772 w 11729"/>
                <a:gd name="connsiteY0" fmla="*/ 0 h 10024"/>
                <a:gd name="connsiteX1" fmla="*/ 0 w 11729"/>
                <a:gd name="connsiteY1" fmla="*/ 6 h 10024"/>
                <a:gd name="connsiteX2" fmla="*/ 7017 w 11729"/>
                <a:gd name="connsiteY2" fmla="*/ 10023 h 10024"/>
                <a:gd name="connsiteX3" fmla="*/ 11729 w 11729"/>
                <a:gd name="connsiteY3" fmla="*/ 10024 h 10024"/>
                <a:gd name="connsiteX4" fmla="*/ 9772 w 11729"/>
                <a:gd name="connsiteY4" fmla="*/ 0 h 10024"/>
                <a:gd name="connsiteX0" fmla="*/ 9785 w 11729"/>
                <a:gd name="connsiteY0" fmla="*/ 62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85 w 11729"/>
                <a:gd name="connsiteY4" fmla="*/ 62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72 w 11729"/>
                <a:gd name="connsiteY4" fmla="*/ 5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1064 w 11729"/>
                <a:gd name="connsiteY2" fmla="*/ 1494 h 10018"/>
                <a:gd name="connsiteX3" fmla="*/ 7017 w 11729"/>
                <a:gd name="connsiteY3" fmla="*/ 10017 h 10018"/>
                <a:gd name="connsiteX4" fmla="*/ 11729 w 11729"/>
                <a:gd name="connsiteY4" fmla="*/ 10018 h 10018"/>
                <a:gd name="connsiteX5" fmla="*/ 9772 w 11729"/>
                <a:gd name="connsiteY5" fmla="*/ 5 h 10018"/>
                <a:gd name="connsiteX0" fmla="*/ 9791 w 11748"/>
                <a:gd name="connsiteY0" fmla="*/ 5 h 10018"/>
                <a:gd name="connsiteX1" fmla="*/ 19 w 11748"/>
                <a:gd name="connsiteY1" fmla="*/ 0 h 10018"/>
                <a:gd name="connsiteX2" fmla="*/ 0 w 11748"/>
                <a:gd name="connsiteY2" fmla="*/ 2481 h 10018"/>
                <a:gd name="connsiteX3" fmla="*/ 7036 w 11748"/>
                <a:gd name="connsiteY3" fmla="*/ 10017 h 10018"/>
                <a:gd name="connsiteX4" fmla="*/ 11748 w 11748"/>
                <a:gd name="connsiteY4" fmla="*/ 10018 h 10018"/>
                <a:gd name="connsiteX5" fmla="*/ 9791 w 11748"/>
                <a:gd name="connsiteY5" fmla="*/ 5 h 10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48" h="10018">
                  <a:moveTo>
                    <a:pt x="9791" y="5"/>
                  </a:moveTo>
                  <a:lnTo>
                    <a:pt x="19" y="0"/>
                  </a:lnTo>
                  <a:cubicBezTo>
                    <a:pt x="13" y="827"/>
                    <a:pt x="6" y="1654"/>
                    <a:pt x="0" y="2481"/>
                  </a:cubicBezTo>
                  <a:lnTo>
                    <a:pt x="7036" y="10017"/>
                  </a:lnTo>
                  <a:lnTo>
                    <a:pt x="11748" y="10018"/>
                  </a:lnTo>
                  <a:lnTo>
                    <a:pt x="9791" y="5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17000"/>
                  </a:schemeClr>
                </a:gs>
                <a:gs pos="38000">
                  <a:schemeClr val="accent2">
                    <a:alpha val="18000"/>
                  </a:schemeClr>
                </a:gs>
              </a:gsLst>
              <a:lin ang="1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54" y="457200"/>
            <a:ext cx="3482317" cy="16002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0"/>
            <a:ext cx="6172200" cy="57133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4055" y="2514183"/>
            <a:ext cx="3703320" cy="3658015"/>
          </a:xfrm>
        </p:spPr>
        <p:txBody>
          <a:bodyPr/>
          <a:lstStyle>
            <a:lvl1pPr marL="0" indent="0">
              <a:buNone/>
              <a:defRPr sz="1600" b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24-Nov-14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543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2"/>
            </a:gs>
            <a:gs pos="0">
              <a:schemeClr val="bg1">
                <a:lumMod val="85000"/>
                <a:alpha val="5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9" name="Group 1038"/>
          <p:cNvGrpSpPr/>
          <p:nvPr userDrawn="1"/>
        </p:nvGrpSpPr>
        <p:grpSpPr>
          <a:xfrm>
            <a:off x="-1" y="-2971"/>
            <a:ext cx="12192001" cy="6866062"/>
            <a:chOff x="-1" y="-2971"/>
            <a:chExt cx="12192001" cy="6866062"/>
          </a:xfrm>
        </p:grpSpPr>
        <p:sp>
          <p:nvSpPr>
            <p:cNvPr id="1028" name="Freeform 37"/>
            <p:cNvSpPr>
              <a:spLocks/>
            </p:cNvSpPr>
            <p:nvPr userDrawn="1"/>
          </p:nvSpPr>
          <p:spPr bwMode="auto">
            <a:xfrm>
              <a:off x="0" y="-2971"/>
              <a:ext cx="10287000" cy="6866062"/>
            </a:xfrm>
            <a:custGeom>
              <a:avLst/>
              <a:gdLst>
                <a:gd name="T0" fmla="*/ 6663 w 7656"/>
                <a:gd name="T1" fmla="*/ 0 h 5110"/>
                <a:gd name="T2" fmla="*/ 0 w 7656"/>
                <a:gd name="T3" fmla="*/ 5110 h 5110"/>
                <a:gd name="T4" fmla="*/ 4772 w 7656"/>
                <a:gd name="T5" fmla="*/ 5110 h 5110"/>
                <a:gd name="T6" fmla="*/ 7656 w 7656"/>
                <a:gd name="T7" fmla="*/ 0 h 5110"/>
                <a:gd name="T8" fmla="*/ 6663 w 765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6" h="5110">
                  <a:moveTo>
                    <a:pt x="6663" y="0"/>
                  </a:moveTo>
                  <a:lnTo>
                    <a:pt x="0" y="5110"/>
                  </a:lnTo>
                  <a:lnTo>
                    <a:pt x="4772" y="5110"/>
                  </a:lnTo>
                  <a:lnTo>
                    <a:pt x="7656" y="0"/>
                  </a:lnTo>
                  <a:lnTo>
                    <a:pt x="6663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4" name="Freeform 33"/>
            <p:cNvSpPr>
              <a:spLocks/>
            </p:cNvSpPr>
            <p:nvPr userDrawn="1"/>
          </p:nvSpPr>
          <p:spPr bwMode="auto">
            <a:xfrm>
              <a:off x="-1" y="0"/>
              <a:ext cx="5430032" cy="6858000"/>
            </a:xfrm>
            <a:custGeom>
              <a:avLst/>
              <a:gdLst>
                <a:gd name="T0" fmla="*/ 0 w 4046"/>
                <a:gd name="T1" fmla="*/ 0 h 5110"/>
                <a:gd name="T2" fmla="*/ 2437 w 4046"/>
                <a:gd name="T3" fmla="*/ 0 h 5110"/>
                <a:gd name="T4" fmla="*/ 4046 w 4046"/>
                <a:gd name="T5" fmla="*/ 5110 h 5110"/>
                <a:gd name="T6" fmla="*/ 2664 w 4046"/>
                <a:gd name="T7" fmla="*/ 5110 h 5110"/>
                <a:gd name="T8" fmla="*/ 0 w 404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6" h="5110">
                  <a:moveTo>
                    <a:pt x="0" y="0"/>
                  </a:moveTo>
                  <a:lnTo>
                    <a:pt x="2437" y="0"/>
                  </a:lnTo>
                  <a:lnTo>
                    <a:pt x="4046" y="5110"/>
                  </a:lnTo>
                  <a:lnTo>
                    <a:pt x="2664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9"/>
            <p:cNvSpPr>
              <a:spLocks/>
            </p:cNvSpPr>
            <p:nvPr userDrawn="1"/>
          </p:nvSpPr>
          <p:spPr bwMode="auto">
            <a:xfrm>
              <a:off x="1205778" y="-1"/>
              <a:ext cx="10986222" cy="6858001"/>
            </a:xfrm>
            <a:custGeom>
              <a:avLst/>
              <a:gdLst>
                <a:gd name="T0" fmla="*/ 0 w 8186"/>
                <a:gd name="T1" fmla="*/ 0 h 5110"/>
                <a:gd name="T2" fmla="*/ 5278 w 8186"/>
                <a:gd name="T3" fmla="*/ 0 h 5110"/>
                <a:gd name="T4" fmla="*/ 8186 w 8186"/>
                <a:gd name="T5" fmla="*/ 5110 h 5110"/>
                <a:gd name="T6" fmla="*/ 6479 w 8186"/>
                <a:gd name="T7" fmla="*/ 5110 h 5110"/>
                <a:gd name="T8" fmla="*/ 0 w 818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86" h="5110">
                  <a:moveTo>
                    <a:pt x="0" y="0"/>
                  </a:moveTo>
                  <a:lnTo>
                    <a:pt x="5278" y="0"/>
                  </a:lnTo>
                  <a:lnTo>
                    <a:pt x="8186" y="5110"/>
                  </a:lnTo>
                  <a:lnTo>
                    <a:pt x="6479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25"/>
            <p:cNvSpPr>
              <a:spLocks/>
            </p:cNvSpPr>
            <p:nvPr userDrawn="1"/>
          </p:nvSpPr>
          <p:spPr bwMode="auto">
            <a:xfrm>
              <a:off x="6996758" y="0"/>
              <a:ext cx="4495800" cy="6858000"/>
            </a:xfrm>
            <a:custGeom>
              <a:avLst/>
              <a:gdLst>
                <a:gd name="T0" fmla="*/ 0 w 2832"/>
                <a:gd name="T1" fmla="*/ 0 h 4320"/>
                <a:gd name="T2" fmla="*/ 526 w 2832"/>
                <a:gd name="T3" fmla="*/ 4320 h 4320"/>
                <a:gd name="T4" fmla="*/ 2015 w 2832"/>
                <a:gd name="T5" fmla="*/ 4320 h 4320"/>
                <a:gd name="T6" fmla="*/ 2832 w 2832"/>
                <a:gd name="T7" fmla="*/ 0 h 4320"/>
                <a:gd name="T8" fmla="*/ 0 w 2832"/>
                <a:gd name="T9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2" h="4320">
                  <a:moveTo>
                    <a:pt x="0" y="0"/>
                  </a:moveTo>
                  <a:lnTo>
                    <a:pt x="526" y="4320"/>
                  </a:lnTo>
                  <a:lnTo>
                    <a:pt x="2015" y="4320"/>
                  </a:lnTo>
                  <a:lnTo>
                    <a:pt x="2832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1"/>
            <p:cNvSpPr>
              <a:spLocks/>
            </p:cNvSpPr>
            <p:nvPr userDrawn="1"/>
          </p:nvSpPr>
          <p:spPr bwMode="auto">
            <a:xfrm>
              <a:off x="2487614" y="-1"/>
              <a:ext cx="6095702" cy="6858001"/>
            </a:xfrm>
            <a:custGeom>
              <a:avLst/>
              <a:gdLst>
                <a:gd name="T0" fmla="*/ 2157 w 4542"/>
                <a:gd name="T1" fmla="*/ 0 h 5110"/>
                <a:gd name="T2" fmla="*/ 1183 w 4542"/>
                <a:gd name="T3" fmla="*/ 0 h 5110"/>
                <a:gd name="T4" fmla="*/ 0 w 4542"/>
                <a:gd name="T5" fmla="*/ 5110 h 5110"/>
                <a:gd name="T6" fmla="*/ 4542 w 4542"/>
                <a:gd name="T7" fmla="*/ 5110 h 5110"/>
                <a:gd name="T8" fmla="*/ 2157 w 4542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2" h="5110">
                  <a:moveTo>
                    <a:pt x="2157" y="0"/>
                  </a:moveTo>
                  <a:lnTo>
                    <a:pt x="1183" y="0"/>
                  </a:lnTo>
                  <a:lnTo>
                    <a:pt x="0" y="5110"/>
                  </a:lnTo>
                  <a:lnTo>
                    <a:pt x="4542" y="5110"/>
                  </a:lnTo>
                  <a:lnTo>
                    <a:pt x="2157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7"/>
            <p:cNvSpPr>
              <a:spLocks/>
            </p:cNvSpPr>
            <p:nvPr userDrawn="1"/>
          </p:nvSpPr>
          <p:spPr bwMode="auto">
            <a:xfrm>
              <a:off x="-1" y="798700"/>
              <a:ext cx="12192001" cy="4781176"/>
            </a:xfrm>
            <a:custGeom>
              <a:avLst/>
              <a:gdLst>
                <a:gd name="T0" fmla="*/ 0 w 9078"/>
                <a:gd name="T1" fmla="*/ 0 h 3560"/>
                <a:gd name="T2" fmla="*/ 9078 w 9078"/>
                <a:gd name="T3" fmla="*/ 672 h 3560"/>
                <a:gd name="T4" fmla="*/ 9078 w 9078"/>
                <a:gd name="T5" fmla="*/ 3560 h 3560"/>
                <a:gd name="T6" fmla="*/ 0 w 9078"/>
                <a:gd name="T7" fmla="*/ 985 h 3560"/>
                <a:gd name="T8" fmla="*/ 0 w 9078"/>
                <a:gd name="T9" fmla="*/ 0 h 3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3560">
                  <a:moveTo>
                    <a:pt x="0" y="0"/>
                  </a:moveTo>
                  <a:lnTo>
                    <a:pt x="9078" y="672"/>
                  </a:lnTo>
                  <a:lnTo>
                    <a:pt x="9078" y="3560"/>
                  </a:lnTo>
                  <a:lnTo>
                    <a:pt x="0" y="98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38" name="Rectangle 1037"/>
          <p:cNvSpPr/>
          <p:nvPr userDrawn="1"/>
        </p:nvSpPr>
        <p:spPr>
          <a:xfrm>
            <a:off x="0" y="-5092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lumMod val="75000"/>
                  <a:alpha val="2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1" name="Rectangle 1040" descr="background shape"/>
          <p:cNvSpPr/>
          <p:nvPr userDrawn="1"/>
        </p:nvSpPr>
        <p:spPr>
          <a:xfrm>
            <a:off x="-4119" y="6237752"/>
            <a:ext cx="12197830" cy="630429"/>
          </a:xfrm>
          <a:custGeom>
            <a:avLst/>
            <a:gdLst>
              <a:gd name="connsiteX0" fmla="*/ 0 w 12192000"/>
              <a:gd name="connsiteY0" fmla="*/ 0 h 556282"/>
              <a:gd name="connsiteX1" fmla="*/ 12192000 w 12192000"/>
              <a:gd name="connsiteY1" fmla="*/ 0 h 556282"/>
              <a:gd name="connsiteX2" fmla="*/ 12192000 w 12192000"/>
              <a:gd name="connsiteY2" fmla="*/ 556282 h 556282"/>
              <a:gd name="connsiteX3" fmla="*/ 0 w 12192000"/>
              <a:gd name="connsiteY3" fmla="*/ 556282 h 556282"/>
              <a:gd name="connsiteX4" fmla="*/ 0 w 12192000"/>
              <a:gd name="connsiteY4" fmla="*/ 0 h 556282"/>
              <a:gd name="connsiteX0" fmla="*/ 0 w 12206068"/>
              <a:gd name="connsiteY0" fmla="*/ 1026941 h 1583223"/>
              <a:gd name="connsiteX1" fmla="*/ 12206068 w 12206068"/>
              <a:gd name="connsiteY1" fmla="*/ 0 h 1583223"/>
              <a:gd name="connsiteX2" fmla="*/ 12192000 w 12206068"/>
              <a:gd name="connsiteY2" fmla="*/ 1583223 h 1583223"/>
              <a:gd name="connsiteX3" fmla="*/ 0 w 12206068"/>
              <a:gd name="connsiteY3" fmla="*/ 1583223 h 1583223"/>
              <a:gd name="connsiteX4" fmla="*/ 0 w 12206068"/>
              <a:gd name="connsiteY4" fmla="*/ 1026941 h 1583223"/>
              <a:gd name="connsiteX0" fmla="*/ 0 w 12192000"/>
              <a:gd name="connsiteY0" fmla="*/ 34281 h 590563"/>
              <a:gd name="connsiteX1" fmla="*/ 12086619 w 12192000"/>
              <a:gd name="connsiteY1" fmla="*/ 0 h 590563"/>
              <a:gd name="connsiteX2" fmla="*/ 12192000 w 12192000"/>
              <a:gd name="connsiteY2" fmla="*/ 590563 h 590563"/>
              <a:gd name="connsiteX3" fmla="*/ 0 w 12192000"/>
              <a:gd name="connsiteY3" fmla="*/ 590563 h 590563"/>
              <a:gd name="connsiteX4" fmla="*/ 0 w 12192000"/>
              <a:gd name="connsiteY4" fmla="*/ 34281 h 590563"/>
              <a:gd name="connsiteX0" fmla="*/ 0 w 12193711"/>
              <a:gd name="connsiteY0" fmla="*/ 244346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0 w 12193711"/>
              <a:gd name="connsiteY4" fmla="*/ 244346 h 800628"/>
              <a:gd name="connsiteX0" fmla="*/ 98854 w 12193711"/>
              <a:gd name="connsiteY0" fmla="*/ 577978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98854 w 12193711"/>
              <a:gd name="connsiteY4" fmla="*/ 577978 h 800628"/>
              <a:gd name="connsiteX0" fmla="*/ 4119 w 12193711"/>
              <a:gd name="connsiteY0" fmla="*/ 606811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4119 w 12193711"/>
              <a:gd name="connsiteY4" fmla="*/ 606811 h 800628"/>
              <a:gd name="connsiteX0" fmla="*/ 135924 w 12193711"/>
              <a:gd name="connsiteY0" fmla="*/ 590335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135924 w 12193711"/>
              <a:gd name="connsiteY4" fmla="*/ 590335 h 800628"/>
              <a:gd name="connsiteX0" fmla="*/ 0 w 12197830"/>
              <a:gd name="connsiteY0" fmla="*/ 577978 h 800628"/>
              <a:gd name="connsiteX1" fmla="*/ 12197830 w 12197830"/>
              <a:gd name="connsiteY1" fmla="*/ 0 h 800628"/>
              <a:gd name="connsiteX2" fmla="*/ 12196119 w 12197830"/>
              <a:gd name="connsiteY2" fmla="*/ 800628 h 800628"/>
              <a:gd name="connsiteX3" fmla="*/ 4119 w 12197830"/>
              <a:gd name="connsiteY3" fmla="*/ 800628 h 800628"/>
              <a:gd name="connsiteX4" fmla="*/ 0 w 12197830"/>
              <a:gd name="connsiteY4" fmla="*/ 577978 h 800628"/>
              <a:gd name="connsiteX0" fmla="*/ 0 w 12196127"/>
              <a:gd name="connsiteY0" fmla="*/ 414454 h 637104"/>
              <a:gd name="connsiteX1" fmla="*/ 12167795 w 12196127"/>
              <a:gd name="connsiteY1" fmla="*/ 0 h 637104"/>
              <a:gd name="connsiteX2" fmla="*/ 12196119 w 12196127"/>
              <a:gd name="connsiteY2" fmla="*/ 637104 h 637104"/>
              <a:gd name="connsiteX3" fmla="*/ 4119 w 12196127"/>
              <a:gd name="connsiteY3" fmla="*/ 637104 h 637104"/>
              <a:gd name="connsiteX4" fmla="*/ 0 w 12196127"/>
              <a:gd name="connsiteY4" fmla="*/ 414454 h 637104"/>
              <a:gd name="connsiteX0" fmla="*/ 0 w 12196196"/>
              <a:gd name="connsiteY0" fmla="*/ 411116 h 633766"/>
              <a:gd name="connsiteX1" fmla="*/ 12194493 w 12196196"/>
              <a:gd name="connsiteY1" fmla="*/ 0 h 633766"/>
              <a:gd name="connsiteX2" fmla="*/ 12196119 w 12196196"/>
              <a:gd name="connsiteY2" fmla="*/ 633766 h 633766"/>
              <a:gd name="connsiteX3" fmla="*/ 4119 w 12196196"/>
              <a:gd name="connsiteY3" fmla="*/ 633766 h 633766"/>
              <a:gd name="connsiteX4" fmla="*/ 0 w 12196196"/>
              <a:gd name="connsiteY4" fmla="*/ 411116 h 633766"/>
              <a:gd name="connsiteX0" fmla="*/ 0 w 12196123"/>
              <a:gd name="connsiteY0" fmla="*/ 374407 h 597057"/>
              <a:gd name="connsiteX1" fmla="*/ 12147772 w 12196123"/>
              <a:gd name="connsiteY1" fmla="*/ 0 h 597057"/>
              <a:gd name="connsiteX2" fmla="*/ 12196119 w 12196123"/>
              <a:gd name="connsiteY2" fmla="*/ 597057 h 597057"/>
              <a:gd name="connsiteX3" fmla="*/ 4119 w 12196123"/>
              <a:gd name="connsiteY3" fmla="*/ 597057 h 597057"/>
              <a:gd name="connsiteX4" fmla="*/ 0 w 12196123"/>
              <a:gd name="connsiteY4" fmla="*/ 374407 h 597057"/>
              <a:gd name="connsiteX0" fmla="*/ 0 w 12196196"/>
              <a:gd name="connsiteY0" fmla="*/ 404442 h 627092"/>
              <a:gd name="connsiteX1" fmla="*/ 12194493 w 12196196"/>
              <a:gd name="connsiteY1" fmla="*/ 0 h 627092"/>
              <a:gd name="connsiteX2" fmla="*/ 12196119 w 12196196"/>
              <a:gd name="connsiteY2" fmla="*/ 627092 h 627092"/>
              <a:gd name="connsiteX3" fmla="*/ 4119 w 12196196"/>
              <a:gd name="connsiteY3" fmla="*/ 627092 h 627092"/>
              <a:gd name="connsiteX4" fmla="*/ 0 w 12196196"/>
              <a:gd name="connsiteY4" fmla="*/ 404442 h 627092"/>
              <a:gd name="connsiteX0" fmla="*/ 0 w 12196123"/>
              <a:gd name="connsiteY0" fmla="*/ 391093 h 613743"/>
              <a:gd name="connsiteX1" fmla="*/ 12141097 w 12196123"/>
              <a:gd name="connsiteY1" fmla="*/ 0 h 613743"/>
              <a:gd name="connsiteX2" fmla="*/ 12196119 w 12196123"/>
              <a:gd name="connsiteY2" fmla="*/ 613743 h 613743"/>
              <a:gd name="connsiteX3" fmla="*/ 4119 w 12196123"/>
              <a:gd name="connsiteY3" fmla="*/ 613743 h 613743"/>
              <a:gd name="connsiteX4" fmla="*/ 0 w 12196123"/>
              <a:gd name="connsiteY4" fmla="*/ 391093 h 613743"/>
              <a:gd name="connsiteX0" fmla="*/ 0 w 12197830"/>
              <a:gd name="connsiteY0" fmla="*/ 407779 h 630429"/>
              <a:gd name="connsiteX1" fmla="*/ 12197830 w 12197830"/>
              <a:gd name="connsiteY1" fmla="*/ 0 h 630429"/>
              <a:gd name="connsiteX2" fmla="*/ 12196119 w 12197830"/>
              <a:gd name="connsiteY2" fmla="*/ 630429 h 630429"/>
              <a:gd name="connsiteX3" fmla="*/ 4119 w 12197830"/>
              <a:gd name="connsiteY3" fmla="*/ 630429 h 630429"/>
              <a:gd name="connsiteX4" fmla="*/ 0 w 12197830"/>
              <a:gd name="connsiteY4" fmla="*/ 407779 h 630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7830" h="630429">
                <a:moveTo>
                  <a:pt x="0" y="407779"/>
                </a:moveTo>
                <a:lnTo>
                  <a:pt x="12197830" y="0"/>
                </a:lnTo>
                <a:cubicBezTo>
                  <a:pt x="12197260" y="266876"/>
                  <a:pt x="12196689" y="363553"/>
                  <a:pt x="12196119" y="630429"/>
                </a:cubicBezTo>
                <a:lnTo>
                  <a:pt x="4119" y="630429"/>
                </a:lnTo>
                <a:lnTo>
                  <a:pt x="0" y="407779"/>
                </a:lnTo>
                <a:close/>
              </a:path>
            </a:pathLst>
          </a:custGeom>
          <a:gradFill>
            <a:gsLst>
              <a:gs pos="100000">
                <a:schemeClr val="accent3">
                  <a:alpha val="95000"/>
                </a:schemeClr>
              </a:gs>
              <a:gs pos="0">
                <a:schemeClr val="accent1">
                  <a:alpha val="8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1235763" y="843711"/>
            <a:ext cx="1328829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90FFEE5F-65BB-4268-AC17-D19CED90FB82}" type="datetimeFigureOut">
              <a:rPr lang="en-US" smtClean="0"/>
              <a:pPr/>
              <a:t>24-Nov-14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9741620" y="3812327"/>
            <a:ext cx="4351338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8350" y="6370474"/>
            <a:ext cx="9815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078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2" r:id="rId11"/>
    <p:sldLayoutId id="2147483658" r:id="rId12"/>
    <p:sldLayoutId id="2147483659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None/>
        <a:defRPr sz="24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Segoe UI" panose="020B0502040204020203" pitchFamily="34" charset="0"/>
        </a:defRPr>
      </a:lvl1pPr>
      <a:lvl2pPr marL="233363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None/>
        <a:tabLst/>
        <a:defRPr sz="22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2pPr>
      <a:lvl3pPr marL="687388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4pPr>
      <a:lvl5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5pPr>
      <a:lvl6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6pPr>
      <a:lvl7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7pPr>
      <a:lvl8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baseline="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8pPr>
      <a:lvl9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baseline="0" dirty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 err="1" smtClean="0">
                <a:latin typeface="Archive" panose="02000506040000020004" pitchFamily="50" charset="0"/>
              </a:rPr>
              <a:t>SkripChip’s</a:t>
            </a:r>
            <a:r>
              <a:rPr lang="en-US" sz="4800" dirty="0" smtClean="0">
                <a:latin typeface="Archive" panose="02000506040000020004" pitchFamily="50" charset="0"/>
              </a:rPr>
              <a:t> Challenge</a:t>
            </a:r>
            <a:endParaRPr lang="en-US" sz="4800" dirty="0">
              <a:latin typeface="Archive" panose="02000506040000020004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1699" y="5296060"/>
            <a:ext cx="9770091" cy="156162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Just enjoy the game…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</a:p>
          <a:p>
            <a:pPr algn="r"/>
            <a:r>
              <a:rPr lang="en-US" sz="2200" i="1" dirty="0" err="1" smtClean="0">
                <a:sym typeface="Wingdings" panose="05000000000000000000" pitchFamily="2" charset="2"/>
              </a:rPr>
              <a:t>Hasudungan</a:t>
            </a:r>
            <a:r>
              <a:rPr lang="en-US" sz="2200" i="1" dirty="0" smtClean="0">
                <a:sym typeface="Wingdings" panose="05000000000000000000" pitchFamily="2" charset="2"/>
              </a:rPr>
              <a:t> Dimas N.</a:t>
            </a:r>
          </a:p>
          <a:p>
            <a:pPr algn="r"/>
            <a:r>
              <a:rPr lang="en-US" sz="2200" i="1" dirty="0" smtClean="0">
                <a:sym typeface="Wingdings" panose="05000000000000000000" pitchFamily="2" charset="2"/>
              </a:rPr>
              <a:t>Kevin </a:t>
            </a:r>
            <a:r>
              <a:rPr lang="en-US" sz="2200" i="1" dirty="0" err="1" smtClean="0">
                <a:sym typeface="Wingdings" panose="05000000000000000000" pitchFamily="2" charset="2"/>
              </a:rPr>
              <a:t>Rhizky</a:t>
            </a:r>
            <a:endParaRPr lang="en-US" sz="2200" i="1" dirty="0">
              <a:sym typeface="Wingdings" panose="05000000000000000000" pitchFamily="2" charset="2"/>
            </a:endParaRPr>
          </a:p>
          <a:p>
            <a:pPr algn="r"/>
            <a:r>
              <a:rPr lang="en-US" sz="2200" i="1" dirty="0" smtClean="0">
                <a:sym typeface="Wingdings" panose="05000000000000000000" pitchFamily="2" charset="2"/>
              </a:rPr>
              <a:t>Andreas </a:t>
            </a:r>
            <a:r>
              <a:rPr lang="en-US" sz="2200" i="1" dirty="0" err="1" smtClean="0">
                <a:sym typeface="Wingdings" panose="05000000000000000000" pitchFamily="2" charset="2"/>
              </a:rPr>
              <a:t>Novian</a:t>
            </a:r>
            <a:endParaRPr lang="en-US" sz="22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24" y="3988348"/>
            <a:ext cx="1676403" cy="16764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105" y="-195990"/>
            <a:ext cx="8789443" cy="502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0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5688080"/>
              </p:ext>
            </p:extLst>
          </p:nvPr>
        </p:nvGraphicFramePr>
        <p:xfrm>
          <a:off x="838200" y="1825625"/>
          <a:ext cx="10515600" cy="403291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50409"/>
                <a:gridCol w="5159991"/>
                <a:gridCol w="3505200"/>
              </a:tblGrid>
              <a:tr h="13133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Mariska</a:t>
                      </a:r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Finish)</a:t>
                      </a:r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Seorang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dosen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penguji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dari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skripsi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Brian.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berhasil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menghadap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Ibu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Mariska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permainan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berakhir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menang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	</a:t>
                      </a:r>
                    </a:p>
                    <a:p>
                      <a:pPr algn="l"/>
                      <a:endParaRPr lang="en-US" sz="1400" dirty="0"/>
                    </a:p>
                  </a:txBody>
                  <a:tcPr/>
                </a:tc>
              </a:tr>
              <a:tr h="136477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Pak Chandra</a:t>
                      </a: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Finish)</a:t>
                      </a:r>
                    </a:p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Seorang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dosen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pembimbing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dari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skripsi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Brian.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berhasil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menghadap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Pak Chandra,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permainan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berakhir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menang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	</a:t>
                      </a:r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296538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Lantai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Kosong</a:t>
                      </a:r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Bryan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dapat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bergerak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pada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lantai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kosong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	</a:t>
                      </a:r>
                    </a:p>
                    <a:p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29" y="2039268"/>
            <a:ext cx="922601" cy="91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28" y="3407736"/>
            <a:ext cx="922601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27" y="4776204"/>
            <a:ext cx="92260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047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5192354"/>
              </p:ext>
            </p:extLst>
          </p:nvPr>
        </p:nvGraphicFramePr>
        <p:xfrm>
          <a:off x="838200" y="1825625"/>
          <a:ext cx="10515600" cy="407293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50409"/>
                <a:gridCol w="5159991"/>
                <a:gridCol w="3505200"/>
              </a:tblGrid>
              <a:tr h="13133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Tembok</a:t>
                      </a:r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tidak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dapat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berjalan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menembus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dinding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	</a:t>
                      </a:r>
                    </a:p>
                    <a:p>
                      <a:pPr algn="l"/>
                      <a:endParaRPr lang="en-US" sz="1400" dirty="0"/>
                    </a:p>
                  </a:txBody>
                  <a:tcPr/>
                </a:tc>
              </a:tr>
              <a:tr h="136477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Meja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Dosen</a:t>
                      </a:r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Barrier)</a:t>
                      </a:r>
                    </a:p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Seorang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dosen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pembimbing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dari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skripsi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Brian.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berhasil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menghadap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Pak Chandra,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permainan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berakhir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menang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	</a:t>
                      </a:r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296538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Skripsi</a:t>
                      </a:r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IC)</a:t>
                      </a:r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Bryan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dapat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bergerak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pada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lantai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kosong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	</a:t>
                      </a:r>
                    </a:p>
                    <a:p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27" y="2025619"/>
            <a:ext cx="922601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56" y="3400911"/>
            <a:ext cx="906272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56" y="4776203"/>
            <a:ext cx="906272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18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10797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50409"/>
                <a:gridCol w="5159991"/>
                <a:gridCol w="3505200"/>
              </a:tblGrid>
              <a:tr h="13133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Komputer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(PC)</a:t>
                      </a: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sv-S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Jika Brian menggunakan komputer, maka ia akan mati, karena ia pasti akan selalu bermain game dan melupakan skripsinya. </a:t>
                      </a:r>
                    </a:p>
                    <a:p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endParaRPr lang="en-US" sz="1400" dirty="0"/>
                    </a:p>
                  </a:txBody>
                  <a:tcPr/>
                </a:tc>
              </a:tr>
              <a:tr h="136477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Kunci</a:t>
                      </a:r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Kunci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berfungsi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membuka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pintu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yang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sesuai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dengan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huruf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di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kunci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Huruf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dari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kunci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terdiri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dari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huruf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“A”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sampai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“N”. 	</a:t>
                      </a:r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29653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Pintu</a:t>
                      </a:r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Pintu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penghalang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masuk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ke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dalam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ruangan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Pintu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dapat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dibuka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sudah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mengambil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kunci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dengan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huruf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yang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tertera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di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pintu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	</a:t>
                      </a:r>
                    </a:p>
                    <a:p>
                      <a:pPr algn="l"/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56" y="2057037"/>
            <a:ext cx="906272" cy="91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56" y="3416620"/>
            <a:ext cx="906272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56" y="4776203"/>
            <a:ext cx="92260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21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1596233"/>
              </p:ext>
            </p:extLst>
          </p:nvPr>
        </p:nvGraphicFramePr>
        <p:xfrm>
          <a:off x="838200" y="1825625"/>
          <a:ext cx="10515600" cy="267813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50409"/>
                <a:gridCol w="5159991"/>
                <a:gridCol w="3505200"/>
              </a:tblGrid>
              <a:tr h="13133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Saklar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Listrik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(Off) </a:t>
                      </a: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Sepatu Anti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	</a:t>
                      </a:r>
                    </a:p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sudah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menginjak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tidak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akan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menggunakan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komputer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karena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listriknya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sudah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dimatikan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	</a:t>
                      </a:r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36477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Bunga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dan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Hadiah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Sepatu Anti Air) 	</a:t>
                      </a:r>
                    </a:p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sudah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menginjak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tidak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akan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bertemu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mantan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karena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sudah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membawa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bunga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hadiah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untuk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mantan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terindah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	</a:t>
                      </a:r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56" y="2039269"/>
            <a:ext cx="922601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55" y="3370490"/>
            <a:ext cx="92260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93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Play</a:t>
            </a:r>
            <a:endParaRPr lang="en-US" sz="2400" i="1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endParaRPr lang="en-US" sz="1600" dirty="0"/>
          </a:p>
          <a:p>
            <a:r>
              <a:rPr lang="en-US" sz="1900" b="1" dirty="0" err="1"/>
              <a:t>Gunakan</a:t>
            </a:r>
            <a:r>
              <a:rPr lang="en-US" sz="1900" b="1" dirty="0"/>
              <a:t>: </a:t>
            </a:r>
            <a:endParaRPr lang="en-US" sz="19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sv-SE" sz="1900" b="1" i="1" dirty="0" smtClean="0">
                <a:solidFill>
                  <a:schemeClr val="bg1"/>
                </a:solidFill>
              </a:rPr>
              <a:t>Panah </a:t>
            </a:r>
            <a:r>
              <a:rPr lang="sv-SE" sz="1900" b="1" i="1" dirty="0">
                <a:solidFill>
                  <a:schemeClr val="bg1"/>
                </a:solidFill>
              </a:rPr>
              <a:t>Atas</a:t>
            </a:r>
            <a:r>
              <a:rPr lang="sv-SE" sz="1900" dirty="0"/>
              <a:t> agar karakter utama bergerak ke arah atas</a:t>
            </a:r>
            <a:r>
              <a:rPr lang="sv-SE" sz="19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900" b="1" i="1" dirty="0" err="1" smtClean="0"/>
              <a:t>Panah</a:t>
            </a:r>
            <a:r>
              <a:rPr lang="en-US" sz="1900" b="1" i="1" dirty="0" smtClean="0"/>
              <a:t> </a:t>
            </a:r>
            <a:r>
              <a:rPr lang="en-US" sz="1900" b="1" i="1" dirty="0" err="1"/>
              <a:t>Kiri</a:t>
            </a:r>
            <a:r>
              <a:rPr lang="en-US" sz="1900" dirty="0"/>
              <a:t> agar </a:t>
            </a:r>
            <a:r>
              <a:rPr lang="en-US" sz="1900" dirty="0" err="1"/>
              <a:t>karakter</a:t>
            </a:r>
            <a:r>
              <a:rPr lang="en-US" sz="1900" dirty="0"/>
              <a:t> </a:t>
            </a:r>
            <a:r>
              <a:rPr lang="en-US" sz="1900" dirty="0" err="1"/>
              <a:t>utama</a:t>
            </a:r>
            <a:r>
              <a:rPr lang="en-US" sz="1900" dirty="0"/>
              <a:t> </a:t>
            </a:r>
            <a:r>
              <a:rPr lang="en-US" sz="1900" dirty="0" err="1"/>
              <a:t>bergerak</a:t>
            </a:r>
            <a:r>
              <a:rPr lang="en-US" sz="1900" dirty="0"/>
              <a:t> </a:t>
            </a:r>
            <a:r>
              <a:rPr lang="en-US" sz="1900" dirty="0" err="1"/>
              <a:t>ke</a:t>
            </a:r>
            <a:r>
              <a:rPr lang="en-US" sz="1900" dirty="0"/>
              <a:t> </a:t>
            </a:r>
            <a:r>
              <a:rPr lang="en-US" sz="1900" dirty="0" err="1"/>
              <a:t>arah</a:t>
            </a:r>
            <a:r>
              <a:rPr lang="en-US" sz="1900" dirty="0"/>
              <a:t> </a:t>
            </a:r>
            <a:r>
              <a:rPr lang="en-US" sz="1900" dirty="0" err="1"/>
              <a:t>kiri</a:t>
            </a:r>
            <a:r>
              <a:rPr lang="en-US" sz="1900" dirty="0"/>
              <a:t>. </a:t>
            </a:r>
            <a:endParaRPr lang="en-US" sz="19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sv-SE" sz="1900" b="1" i="1" dirty="0" smtClean="0"/>
              <a:t>Panah </a:t>
            </a:r>
            <a:r>
              <a:rPr lang="sv-SE" sz="1900" b="1" i="1" dirty="0"/>
              <a:t>Kanan</a:t>
            </a:r>
            <a:r>
              <a:rPr lang="sv-SE" sz="1900" dirty="0"/>
              <a:t> agar karakter utama bergerak ke arah kanan. </a:t>
            </a:r>
            <a:endParaRPr lang="sv-SE" sz="19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sv-SE" sz="1900" b="1" i="1" dirty="0" smtClean="0"/>
              <a:t>Panah </a:t>
            </a:r>
            <a:r>
              <a:rPr lang="sv-SE" sz="1900" b="1" i="1" dirty="0"/>
              <a:t>Bawah</a:t>
            </a:r>
            <a:r>
              <a:rPr lang="sv-SE" sz="1900" dirty="0"/>
              <a:t> agar karakter utama </a:t>
            </a:r>
            <a:r>
              <a:rPr lang="en-US" sz="1900" dirty="0" err="1" smtClean="0"/>
              <a:t>bergerak</a:t>
            </a:r>
            <a:r>
              <a:rPr lang="en-US" sz="1900" dirty="0" smtClean="0"/>
              <a:t> </a:t>
            </a:r>
            <a:r>
              <a:rPr lang="en-US" sz="1900" dirty="0" err="1"/>
              <a:t>ke</a:t>
            </a:r>
            <a:r>
              <a:rPr lang="en-US" sz="1900" dirty="0"/>
              <a:t> </a:t>
            </a:r>
            <a:r>
              <a:rPr lang="en-US" sz="1900" dirty="0" err="1"/>
              <a:t>arah</a:t>
            </a:r>
            <a:r>
              <a:rPr lang="en-US" sz="1900" dirty="0"/>
              <a:t> </a:t>
            </a:r>
            <a:r>
              <a:rPr lang="en-US" sz="1900" dirty="0" err="1"/>
              <a:t>bawah</a:t>
            </a:r>
            <a:r>
              <a:rPr lang="en-US" sz="1900" dirty="0"/>
              <a:t>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966" y="2057400"/>
            <a:ext cx="3895238" cy="2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71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Guide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Kami </a:t>
            </a:r>
            <a:r>
              <a:rPr lang="en-US" dirty="0" err="1" smtClean="0"/>
              <a:t>menyediakan</a:t>
            </a:r>
            <a:r>
              <a:rPr lang="en-US" dirty="0" smtClean="0"/>
              <a:t> </a:t>
            </a:r>
            <a:r>
              <a:rPr lang="en-US" dirty="0" err="1" smtClean="0"/>
              <a:t>buku</a:t>
            </a:r>
            <a:r>
              <a:rPr lang="en-US" dirty="0" smtClean="0"/>
              <a:t> </a:t>
            </a:r>
            <a:r>
              <a:rPr lang="en-US" dirty="0" err="1" smtClean="0"/>
              <a:t>panduan</a:t>
            </a:r>
            <a:r>
              <a:rPr lang="en-US" dirty="0" smtClean="0"/>
              <a:t> </a:t>
            </a:r>
            <a:r>
              <a:rPr lang="en-US" dirty="0" err="1" smtClean="0"/>
              <a:t>bagi</a:t>
            </a:r>
            <a:r>
              <a:rPr lang="en-US" dirty="0" smtClean="0"/>
              <a:t> </a:t>
            </a:r>
            <a:r>
              <a:rPr lang="en-US" dirty="0" err="1" smtClean="0"/>
              <a:t>pemain</a:t>
            </a:r>
            <a:r>
              <a:rPr lang="en-US" dirty="0" smtClean="0"/>
              <a:t> yang </a:t>
            </a:r>
            <a:r>
              <a:rPr lang="en-US" dirty="0" err="1" smtClean="0"/>
              <a:t>bingung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jalan</a:t>
            </a:r>
            <a:r>
              <a:rPr lang="en-US" dirty="0" smtClean="0"/>
              <a:t> </a:t>
            </a:r>
            <a:r>
              <a:rPr lang="en-US" dirty="0" err="1" smtClean="0"/>
              <a:t>cerita</a:t>
            </a:r>
            <a:r>
              <a:rPr lang="en-US" dirty="0" smtClean="0"/>
              <a:t>, </a:t>
            </a:r>
            <a:r>
              <a:rPr lang="en-US" dirty="0" err="1" smtClean="0"/>
              <a:t>cara</a:t>
            </a:r>
            <a:r>
              <a:rPr lang="en-US" dirty="0" smtClean="0"/>
              <a:t> </a:t>
            </a:r>
            <a:r>
              <a:rPr lang="en-US" dirty="0" err="1" smtClean="0"/>
              <a:t>bermain</a:t>
            </a:r>
            <a:r>
              <a:rPr lang="en-US" dirty="0" smtClean="0"/>
              <a:t>, </a:t>
            </a:r>
            <a:r>
              <a:rPr lang="en-US" dirty="0" err="1" smtClean="0"/>
              <a:t>dll</a:t>
            </a:r>
            <a:r>
              <a:rPr lang="en-US" dirty="0" smtClean="0"/>
              <a:t>.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6766774"/>
              </p:ext>
            </p:extLst>
          </p:nvPr>
        </p:nvGraphicFramePr>
        <p:xfrm>
          <a:off x="6594759" y="754062"/>
          <a:ext cx="4186238" cy="541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Acrobat Document" r:id="rId3" imgW="5828911" imgH="7543536" progId="AcroExch.Document.11">
                  <p:embed/>
                </p:oleObj>
              </mc:Choice>
              <mc:Fallback>
                <p:oleObj name="Acrobat Document" r:id="rId3" imgW="5828911" imgH="754353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94759" y="754062"/>
                        <a:ext cx="4186238" cy="5418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738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41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i="1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SkripChip’s</a:t>
            </a:r>
            <a:r>
              <a:rPr lang="en-US" i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i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Challenge</a:t>
            </a:r>
            <a:r>
              <a:rPr lang="en-US" b="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b="0" dirty="0" err="1"/>
              <a:t>adalah</a:t>
            </a:r>
            <a:r>
              <a:rPr lang="en-US" b="0" dirty="0"/>
              <a:t> game yang </a:t>
            </a:r>
            <a:r>
              <a:rPr lang="en-US" b="0" dirty="0" err="1"/>
              <a:t>dimainkan</a:t>
            </a:r>
            <a:r>
              <a:rPr lang="en-US" b="0" dirty="0"/>
              <a:t> </a:t>
            </a:r>
            <a:r>
              <a:rPr lang="en-US" b="0" dirty="0" err="1"/>
              <a:t>pada</a:t>
            </a:r>
            <a:r>
              <a:rPr lang="en-US" b="0" dirty="0"/>
              <a:t> grid </a:t>
            </a:r>
            <a:r>
              <a:rPr lang="en-US" b="0" dirty="0" err="1"/>
              <a:t>dua</a:t>
            </a:r>
            <a:r>
              <a:rPr lang="en-US" b="0" dirty="0"/>
              <a:t> </a:t>
            </a:r>
            <a:r>
              <a:rPr lang="en-US" b="0" dirty="0" err="1"/>
              <a:t>dimensi</a:t>
            </a:r>
            <a:r>
              <a:rPr lang="en-US" b="0" dirty="0"/>
              <a:t>. Di </a:t>
            </a:r>
            <a:r>
              <a:rPr lang="en-US" b="0" dirty="0" err="1"/>
              <a:t>mana</a:t>
            </a:r>
            <a:r>
              <a:rPr lang="en-US" b="0" dirty="0"/>
              <a:t> </a:t>
            </a:r>
            <a:r>
              <a:rPr lang="en-US" b="0" dirty="0" err="1"/>
              <a:t>pemeran</a:t>
            </a:r>
            <a:r>
              <a:rPr lang="en-US" b="0" dirty="0"/>
              <a:t> </a:t>
            </a:r>
            <a:r>
              <a:rPr lang="en-US" b="0" dirty="0" err="1"/>
              <a:t>utamanya</a:t>
            </a:r>
            <a:r>
              <a:rPr lang="en-US" b="0" dirty="0"/>
              <a:t> yang </a:t>
            </a:r>
            <a:r>
              <a:rPr lang="en-US" b="0" dirty="0" err="1"/>
              <a:t>bernama</a:t>
            </a:r>
            <a:r>
              <a:rPr lang="en-US" b="0" dirty="0"/>
              <a:t> Brian </a:t>
            </a:r>
            <a:r>
              <a:rPr lang="en-US" b="0" dirty="0" err="1"/>
              <a:t>bergerak</a:t>
            </a:r>
            <a:r>
              <a:rPr lang="en-US" b="0" dirty="0"/>
              <a:t> </a:t>
            </a:r>
            <a:r>
              <a:rPr lang="en-US" b="0" dirty="0" err="1"/>
              <a:t>ke</a:t>
            </a:r>
            <a:r>
              <a:rPr lang="en-US" b="0" dirty="0"/>
              <a:t> </a:t>
            </a:r>
            <a:r>
              <a:rPr lang="en-US" b="0" dirty="0" err="1"/>
              <a:t>atas</a:t>
            </a:r>
            <a:r>
              <a:rPr lang="en-US" b="0" dirty="0"/>
              <a:t>, </a:t>
            </a:r>
            <a:r>
              <a:rPr lang="en-US" b="0" dirty="0" err="1"/>
              <a:t>kiri</a:t>
            </a:r>
            <a:r>
              <a:rPr lang="en-US" b="0" dirty="0"/>
              <a:t>, </a:t>
            </a:r>
            <a:r>
              <a:rPr lang="en-US" b="0" dirty="0" err="1"/>
              <a:t>kanan</a:t>
            </a:r>
            <a:r>
              <a:rPr lang="en-US" b="0" dirty="0"/>
              <a:t>, </a:t>
            </a:r>
            <a:r>
              <a:rPr lang="en-US" b="0" dirty="0" err="1"/>
              <a:t>maupun</a:t>
            </a:r>
            <a:r>
              <a:rPr lang="en-US" b="0" dirty="0"/>
              <a:t> </a:t>
            </a:r>
            <a:r>
              <a:rPr lang="en-US" b="0" dirty="0" err="1"/>
              <a:t>bawah</a:t>
            </a:r>
            <a:r>
              <a:rPr lang="en-US" b="0" dirty="0"/>
              <a:t>. </a:t>
            </a:r>
            <a:endParaRPr lang="en-US" b="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0" dirty="0" smtClean="0"/>
              <a:t>Ada </a:t>
            </a:r>
            <a:r>
              <a:rPr lang="en-US" b="0" dirty="0" err="1" smtClean="0"/>
              <a:t>beberapa</a:t>
            </a:r>
            <a:r>
              <a:rPr lang="en-US" b="0" dirty="0" smtClean="0"/>
              <a:t> </a:t>
            </a:r>
            <a:r>
              <a:rPr lang="en-US" b="0" dirty="0" err="1"/>
              <a:t>objek</a:t>
            </a:r>
            <a:r>
              <a:rPr lang="en-US" b="0" dirty="0"/>
              <a:t> </a:t>
            </a:r>
            <a:r>
              <a:rPr lang="en-US" b="0" dirty="0" err="1"/>
              <a:t>pada</a:t>
            </a:r>
            <a:r>
              <a:rPr lang="en-US" b="0" dirty="0"/>
              <a:t> grid yang </a:t>
            </a:r>
            <a:r>
              <a:rPr lang="en-US" b="0" dirty="0" err="1"/>
              <a:t>dapat</a:t>
            </a:r>
            <a:r>
              <a:rPr lang="en-US" b="0" dirty="0"/>
              <a:t> </a:t>
            </a:r>
            <a:r>
              <a:rPr lang="en-US" b="0" dirty="0" err="1"/>
              <a:t>membantu</a:t>
            </a:r>
            <a:r>
              <a:rPr lang="en-US" b="0" dirty="0"/>
              <a:t> </a:t>
            </a:r>
            <a:r>
              <a:rPr lang="en-US" b="0" dirty="0" err="1"/>
              <a:t>maupun</a:t>
            </a:r>
            <a:r>
              <a:rPr lang="en-US" b="0" dirty="0"/>
              <a:t> </a:t>
            </a:r>
            <a:r>
              <a:rPr lang="en-US" b="0" dirty="0" err="1"/>
              <a:t>membunuh</a:t>
            </a:r>
            <a:r>
              <a:rPr lang="en-US" b="0" dirty="0"/>
              <a:t> </a:t>
            </a:r>
            <a:r>
              <a:rPr lang="en-US" b="0" dirty="0" err="1"/>
              <a:t>pemain</a:t>
            </a:r>
            <a:r>
              <a:rPr lang="en-US" b="0" dirty="0"/>
              <a:t> </a:t>
            </a:r>
            <a:r>
              <a:rPr lang="en-US" b="0" dirty="0" err="1"/>
              <a:t>utama</a:t>
            </a:r>
            <a:r>
              <a:rPr lang="en-US" b="0" dirty="0"/>
              <a:t>. Di </a:t>
            </a:r>
            <a:r>
              <a:rPr lang="en-US" b="0" dirty="0" err="1"/>
              <a:t>sini</a:t>
            </a:r>
            <a:r>
              <a:rPr lang="en-US" b="0" dirty="0"/>
              <a:t> Brian </a:t>
            </a:r>
            <a:r>
              <a:rPr lang="en-US" b="0" dirty="0" err="1"/>
              <a:t>berjuang</a:t>
            </a:r>
            <a:r>
              <a:rPr lang="en-US" b="0" dirty="0"/>
              <a:t> </a:t>
            </a:r>
            <a:r>
              <a:rPr lang="en-US" b="0" dirty="0" err="1"/>
              <a:t>untuk</a:t>
            </a:r>
            <a:r>
              <a:rPr lang="en-US" b="0" dirty="0"/>
              <a:t> </a:t>
            </a:r>
            <a:r>
              <a:rPr lang="en-US" b="0" dirty="0" err="1"/>
              <a:t>mengumpulkan</a:t>
            </a:r>
            <a:r>
              <a:rPr lang="en-US" b="0" dirty="0"/>
              <a:t> data </a:t>
            </a:r>
            <a:r>
              <a:rPr lang="en-US" b="0" dirty="0" err="1"/>
              <a:t>dan</a:t>
            </a:r>
            <a:r>
              <a:rPr lang="en-US" b="0" dirty="0"/>
              <a:t> </a:t>
            </a:r>
            <a:r>
              <a:rPr lang="en-US" b="0" dirty="0" err="1"/>
              <a:t>berkas-berkas</a:t>
            </a:r>
            <a:r>
              <a:rPr lang="en-US" b="0" dirty="0"/>
              <a:t> agar </a:t>
            </a:r>
            <a:r>
              <a:rPr lang="en-US" b="0" dirty="0" err="1"/>
              <a:t>dia</a:t>
            </a:r>
            <a:r>
              <a:rPr lang="en-US" b="0" dirty="0"/>
              <a:t> </a:t>
            </a:r>
            <a:r>
              <a:rPr lang="en-US" b="0" dirty="0" err="1"/>
              <a:t>dapat</a:t>
            </a:r>
            <a:r>
              <a:rPr lang="en-US" b="0" dirty="0"/>
              <a:t> </a:t>
            </a:r>
            <a:r>
              <a:rPr lang="en-US" b="0" dirty="0" err="1"/>
              <a:t>menyusun</a:t>
            </a:r>
            <a:r>
              <a:rPr lang="en-US" b="0" dirty="0"/>
              <a:t> </a:t>
            </a:r>
            <a:r>
              <a:rPr lang="en-US" b="0" dirty="0" err="1"/>
              <a:t>skripsinya</a:t>
            </a:r>
            <a:r>
              <a:rPr lang="en-US" b="0" dirty="0"/>
              <a:t> </a:t>
            </a:r>
            <a:r>
              <a:rPr lang="en-US" b="0" dirty="0" err="1"/>
              <a:t>dan</a:t>
            </a:r>
            <a:r>
              <a:rPr lang="en-US" b="0" dirty="0"/>
              <a:t> lulus </a:t>
            </a:r>
            <a:r>
              <a:rPr lang="en-US" b="0" dirty="0" err="1"/>
              <a:t>dengan</a:t>
            </a:r>
            <a:r>
              <a:rPr lang="en-US" b="0" dirty="0"/>
              <a:t> </a:t>
            </a:r>
            <a:r>
              <a:rPr lang="en-US" b="0" dirty="0" err="1"/>
              <a:t>cepat</a:t>
            </a:r>
            <a:r>
              <a:rPr lang="en-US" b="0" dirty="0"/>
              <a:t>. </a:t>
            </a:r>
            <a:r>
              <a:rPr lang="en-US" b="0" dirty="0" err="1"/>
              <a:t>Namun</a:t>
            </a:r>
            <a:r>
              <a:rPr lang="en-US" b="0" dirty="0"/>
              <a:t> Brian </a:t>
            </a:r>
            <a:r>
              <a:rPr lang="en-US" b="0" dirty="0" err="1"/>
              <a:t>mendapatkan</a:t>
            </a:r>
            <a:r>
              <a:rPr lang="en-US" b="0" dirty="0"/>
              <a:t> </a:t>
            </a:r>
            <a:r>
              <a:rPr lang="en-US" b="0" dirty="0" err="1"/>
              <a:t>banyak</a:t>
            </a:r>
            <a:r>
              <a:rPr lang="en-US" b="0" dirty="0"/>
              <a:t> </a:t>
            </a:r>
            <a:r>
              <a:rPr lang="en-US" b="0" dirty="0" err="1"/>
              <a:t>tantangan</a:t>
            </a:r>
            <a:r>
              <a:rPr lang="en-US" b="0" dirty="0"/>
              <a:t> </a:t>
            </a:r>
            <a:r>
              <a:rPr lang="en-US" b="0" dirty="0" err="1"/>
              <a:t>dalam</a:t>
            </a:r>
            <a:r>
              <a:rPr lang="en-US" b="0" dirty="0"/>
              <a:t> </a:t>
            </a:r>
            <a:r>
              <a:rPr lang="en-US" b="0" dirty="0" err="1"/>
              <a:t>mewujudkan</a:t>
            </a:r>
            <a:r>
              <a:rPr lang="en-US" b="0" dirty="0"/>
              <a:t> </a:t>
            </a:r>
            <a:r>
              <a:rPr lang="en-US" b="0" dirty="0" err="1"/>
              <a:t>cita-citanya</a:t>
            </a:r>
            <a:r>
              <a:rPr lang="en-US" b="0" dirty="0"/>
              <a:t> </a:t>
            </a:r>
            <a:r>
              <a:rPr lang="en-US" b="0" dirty="0" err="1"/>
              <a:t>yaitu</a:t>
            </a:r>
            <a:r>
              <a:rPr lang="en-US" b="0" dirty="0"/>
              <a:t> Brian </a:t>
            </a:r>
            <a:r>
              <a:rPr lang="en-US" b="0" dirty="0" err="1"/>
              <a:t>harus</a:t>
            </a:r>
            <a:r>
              <a:rPr lang="en-US" b="0" dirty="0"/>
              <a:t> </a:t>
            </a:r>
            <a:r>
              <a:rPr lang="en-US" b="0" dirty="0" err="1"/>
              <a:t>mencari</a:t>
            </a:r>
            <a:r>
              <a:rPr lang="en-US" b="0" dirty="0"/>
              <a:t> </a:t>
            </a:r>
            <a:r>
              <a:rPr lang="en-US" b="0" dirty="0" err="1"/>
              <a:t>berbagai</a:t>
            </a:r>
            <a:r>
              <a:rPr lang="en-US" b="0" dirty="0"/>
              <a:t> </a:t>
            </a:r>
            <a:r>
              <a:rPr lang="en-US" b="0" dirty="0" err="1"/>
              <a:t>kunci</a:t>
            </a:r>
            <a:r>
              <a:rPr lang="en-US" b="0" dirty="0"/>
              <a:t> agar </a:t>
            </a:r>
            <a:r>
              <a:rPr lang="en-US" b="0" dirty="0" err="1"/>
              <a:t>dapat</a:t>
            </a:r>
            <a:r>
              <a:rPr lang="en-US" b="0" dirty="0"/>
              <a:t> </a:t>
            </a:r>
            <a:r>
              <a:rPr lang="en-US" b="0" dirty="0" err="1"/>
              <a:t>membuka</a:t>
            </a:r>
            <a:r>
              <a:rPr lang="en-US" b="0" dirty="0"/>
              <a:t> </a:t>
            </a:r>
            <a:r>
              <a:rPr lang="en-US" b="0" dirty="0" err="1"/>
              <a:t>berbagai</a:t>
            </a:r>
            <a:r>
              <a:rPr lang="en-US" b="0" dirty="0"/>
              <a:t> </a:t>
            </a:r>
            <a:r>
              <a:rPr lang="en-US" b="0" dirty="0" err="1"/>
              <a:t>ruangan</a:t>
            </a:r>
            <a:r>
              <a:rPr lang="en-US" b="0" dirty="0"/>
              <a:t> </a:t>
            </a:r>
            <a:r>
              <a:rPr lang="en-US" b="0" dirty="0" err="1"/>
              <a:t>sehingga</a:t>
            </a:r>
            <a:r>
              <a:rPr lang="en-US" b="0" dirty="0"/>
              <a:t> </a:t>
            </a:r>
            <a:r>
              <a:rPr lang="en-US" b="0" dirty="0" err="1"/>
              <a:t>ia</a:t>
            </a:r>
            <a:r>
              <a:rPr lang="en-US" b="0" dirty="0"/>
              <a:t> </a:t>
            </a:r>
            <a:r>
              <a:rPr lang="en-US" b="0" dirty="0" err="1"/>
              <a:t>dapat</a:t>
            </a:r>
            <a:r>
              <a:rPr lang="en-US" b="0" dirty="0"/>
              <a:t> </a:t>
            </a:r>
            <a:r>
              <a:rPr lang="en-US" b="0" dirty="0" err="1"/>
              <a:t>mengambil</a:t>
            </a:r>
            <a:r>
              <a:rPr lang="en-US" b="0" dirty="0"/>
              <a:t> </a:t>
            </a:r>
            <a:r>
              <a:rPr lang="en-US" b="0" dirty="0" err="1"/>
              <a:t>berkas-berkas</a:t>
            </a:r>
            <a:r>
              <a:rPr lang="en-US" b="0" dirty="0"/>
              <a:t> yang </a:t>
            </a:r>
            <a:r>
              <a:rPr lang="en-US" b="0" dirty="0" err="1"/>
              <a:t>ia</a:t>
            </a:r>
            <a:r>
              <a:rPr lang="en-US" b="0" dirty="0"/>
              <a:t> </a:t>
            </a:r>
            <a:r>
              <a:rPr lang="en-US" b="0" dirty="0" err="1"/>
              <a:t>butuhkan</a:t>
            </a:r>
            <a:r>
              <a:rPr lang="en-US" b="0" dirty="0"/>
              <a:t>. </a:t>
            </a:r>
            <a:endParaRPr lang="en-US" b="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0" dirty="0" err="1" smtClean="0"/>
              <a:t>Tantangan</a:t>
            </a:r>
            <a:r>
              <a:rPr lang="en-US" b="0" dirty="0" smtClean="0"/>
              <a:t> </a:t>
            </a:r>
            <a:r>
              <a:rPr lang="en-US" b="0" dirty="0" err="1"/>
              <a:t>lainnya</a:t>
            </a:r>
            <a:r>
              <a:rPr lang="en-US" b="0" dirty="0"/>
              <a:t> </a:t>
            </a:r>
            <a:r>
              <a:rPr lang="en-US" b="0" dirty="0" err="1"/>
              <a:t>yaitu</a:t>
            </a:r>
            <a:r>
              <a:rPr lang="en-US" b="0" dirty="0"/>
              <a:t> </a:t>
            </a:r>
            <a:r>
              <a:rPr lang="en-US" b="0" dirty="0" err="1"/>
              <a:t>terdapat</a:t>
            </a:r>
            <a:r>
              <a:rPr lang="en-US" b="0" dirty="0"/>
              <a:t> </a:t>
            </a:r>
            <a:r>
              <a:rPr lang="en-US" b="0" dirty="0" err="1"/>
              <a:t>banyak</a:t>
            </a:r>
            <a:r>
              <a:rPr lang="en-US" b="0" dirty="0"/>
              <a:t> computer yang </a:t>
            </a:r>
            <a:r>
              <a:rPr lang="en-US" b="0" dirty="0" err="1"/>
              <a:t>sudah</a:t>
            </a:r>
            <a:r>
              <a:rPr lang="en-US" b="0" dirty="0"/>
              <a:t> </a:t>
            </a:r>
            <a:r>
              <a:rPr lang="en-US" b="0" dirty="0" err="1"/>
              <a:t>ter</a:t>
            </a:r>
            <a:r>
              <a:rPr lang="en-US" b="0" dirty="0"/>
              <a:t>-install </a:t>
            </a:r>
            <a:r>
              <a:rPr lang="en-US" b="0" dirty="0" err="1"/>
              <a:t>berbagai</a:t>
            </a:r>
            <a:r>
              <a:rPr lang="en-US" b="0" dirty="0"/>
              <a:t> PC Games </a:t>
            </a:r>
            <a:r>
              <a:rPr lang="en-US" b="0" dirty="0" err="1"/>
              <a:t>menarik</a:t>
            </a:r>
            <a:r>
              <a:rPr lang="en-US" b="0" dirty="0"/>
              <a:t> yang </a:t>
            </a:r>
            <a:r>
              <a:rPr lang="en-US" b="0" dirty="0" err="1"/>
              <a:t>dapat</a:t>
            </a:r>
            <a:r>
              <a:rPr lang="en-US" b="0" dirty="0"/>
              <a:t> </a:t>
            </a:r>
            <a:r>
              <a:rPr lang="en-US" b="0" dirty="0" err="1"/>
              <a:t>mengganggu</a:t>
            </a:r>
            <a:r>
              <a:rPr lang="en-US" b="0" dirty="0"/>
              <a:t> </a:t>
            </a:r>
            <a:r>
              <a:rPr lang="en-US" b="0" dirty="0" err="1"/>
              <a:t>konsentrasi</a:t>
            </a:r>
            <a:r>
              <a:rPr lang="en-US" b="0" dirty="0"/>
              <a:t> </a:t>
            </a:r>
            <a:r>
              <a:rPr lang="en-US" b="0" dirty="0" err="1"/>
              <a:t>ia</a:t>
            </a:r>
            <a:r>
              <a:rPr lang="en-US" b="0" dirty="0"/>
              <a:t> </a:t>
            </a:r>
            <a:r>
              <a:rPr lang="en-US" b="0" dirty="0" err="1"/>
              <a:t>dalam</a:t>
            </a:r>
            <a:r>
              <a:rPr lang="en-US" b="0" dirty="0"/>
              <a:t> </a:t>
            </a:r>
            <a:r>
              <a:rPr lang="en-US" b="0" dirty="0" err="1"/>
              <a:t>menyusun</a:t>
            </a:r>
            <a:r>
              <a:rPr lang="en-US" b="0" dirty="0"/>
              <a:t> </a:t>
            </a:r>
            <a:r>
              <a:rPr lang="en-US" b="0" dirty="0" err="1"/>
              <a:t>skripsi</a:t>
            </a:r>
            <a:r>
              <a:rPr lang="en-US" b="0" dirty="0"/>
              <a:t>. </a:t>
            </a:r>
            <a:r>
              <a:rPr lang="en-US" b="0" dirty="0" err="1"/>
              <a:t>Dalam</a:t>
            </a:r>
            <a:r>
              <a:rPr lang="en-US" b="0" dirty="0"/>
              <a:t> game </a:t>
            </a:r>
            <a:r>
              <a:rPr lang="en-US" b="0" dirty="0" err="1"/>
              <a:t>ini</a:t>
            </a:r>
            <a:r>
              <a:rPr lang="en-US" b="0" dirty="0"/>
              <a:t> </a:t>
            </a:r>
            <a:r>
              <a:rPr lang="en-US" b="0" dirty="0" err="1"/>
              <a:t>juga</a:t>
            </a:r>
            <a:r>
              <a:rPr lang="en-US" b="0" dirty="0"/>
              <a:t> </a:t>
            </a:r>
            <a:r>
              <a:rPr lang="en-US" b="0" dirty="0" err="1"/>
              <a:t>terdapat</a:t>
            </a:r>
            <a:r>
              <a:rPr lang="en-US" b="0" dirty="0"/>
              <a:t> </a:t>
            </a:r>
            <a:r>
              <a:rPr lang="en-US" b="0" dirty="0" err="1"/>
              <a:t>seorang</a:t>
            </a:r>
            <a:r>
              <a:rPr lang="en-US" b="0" dirty="0"/>
              <a:t> </a:t>
            </a:r>
            <a:r>
              <a:rPr lang="en-US" b="0" dirty="0" err="1"/>
              <a:t>mantannya</a:t>
            </a:r>
            <a:r>
              <a:rPr lang="en-US" b="0" dirty="0"/>
              <a:t> yang </a:t>
            </a:r>
            <a:r>
              <a:rPr lang="en-US" b="0" dirty="0" err="1"/>
              <a:t>dapat</a:t>
            </a:r>
            <a:r>
              <a:rPr lang="en-US" b="0" dirty="0"/>
              <a:t> </a:t>
            </a:r>
            <a:r>
              <a:rPr lang="en-US" b="0" dirty="0" err="1"/>
              <a:t>mengganggu</a:t>
            </a:r>
            <a:r>
              <a:rPr lang="en-US" b="0" dirty="0"/>
              <a:t> </a:t>
            </a:r>
            <a:r>
              <a:rPr lang="en-US" b="0" dirty="0" err="1"/>
              <a:t>pikiran</a:t>
            </a:r>
            <a:r>
              <a:rPr lang="en-US" b="0" dirty="0"/>
              <a:t> Brian </a:t>
            </a:r>
            <a:r>
              <a:rPr lang="en-US" b="0" dirty="0" err="1"/>
              <a:t>akan</a:t>
            </a:r>
            <a:r>
              <a:rPr lang="en-US" b="0" dirty="0"/>
              <a:t> </a:t>
            </a:r>
            <a:r>
              <a:rPr lang="en-US" b="0" dirty="0" err="1" smtClean="0"/>
              <a:t>kenangan</a:t>
            </a:r>
            <a:r>
              <a:rPr lang="en-US" b="0" dirty="0" smtClean="0"/>
              <a:t> </a:t>
            </a:r>
            <a:r>
              <a:rPr lang="en-US" b="0" dirty="0" err="1" smtClean="0"/>
              <a:t>masa</a:t>
            </a:r>
            <a:r>
              <a:rPr lang="en-US" b="0" dirty="0" smtClean="0"/>
              <a:t> </a:t>
            </a:r>
            <a:r>
              <a:rPr lang="en-US" b="0" dirty="0" err="1"/>
              <a:t>lalunya</a:t>
            </a:r>
            <a:r>
              <a:rPr lang="en-US" b="0" dirty="0"/>
              <a:t> :p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3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42735"/>
            <a:ext cx="10717737" cy="6124422"/>
          </a:xfrm>
        </p:spPr>
      </p:pic>
    </p:spTree>
    <p:extLst>
      <p:ext uri="{BB962C8B-B14F-4D97-AF65-F5344CB8AC3E}">
        <p14:creationId xmlns:p14="http://schemas.microsoft.com/office/powerpoint/2010/main" val="279612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Brian</a:t>
            </a:r>
            <a:br>
              <a:rPr lang="en-US" dirty="0" smtClean="0"/>
            </a:br>
            <a:r>
              <a:rPr lang="en-US" sz="2400" i="1" dirty="0" smtClean="0"/>
              <a:t>(</a:t>
            </a:r>
            <a:r>
              <a:rPr lang="en-US" sz="2400" i="1" dirty="0" err="1" smtClean="0"/>
              <a:t>Tokoh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Utama</a:t>
            </a:r>
            <a:r>
              <a:rPr lang="en-US" sz="2400" i="1" dirty="0" smtClean="0"/>
              <a:t>)</a:t>
            </a:r>
            <a:endParaRPr lang="en-US" sz="2400" i="1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600" dirty="0" err="1" smtClean="0"/>
              <a:t>Seorang</a:t>
            </a:r>
            <a:r>
              <a:rPr lang="en-US" sz="1600" dirty="0" smtClean="0"/>
              <a:t> </a:t>
            </a:r>
            <a:r>
              <a:rPr lang="en-US" sz="1600" dirty="0" err="1" smtClean="0"/>
              <a:t>mahasiswa</a:t>
            </a:r>
            <a:r>
              <a:rPr lang="en-US" sz="1600" dirty="0" smtClean="0"/>
              <a:t> </a:t>
            </a:r>
            <a:r>
              <a:rPr lang="en-US" sz="1600" dirty="0" err="1" smtClean="0"/>
              <a:t>perguruan</a:t>
            </a:r>
            <a:r>
              <a:rPr lang="en-US" sz="1600" dirty="0" smtClean="0"/>
              <a:t> </a:t>
            </a:r>
            <a:r>
              <a:rPr lang="en-US" sz="1600" dirty="0" err="1" smtClean="0"/>
              <a:t>tinggi</a:t>
            </a:r>
            <a:r>
              <a:rPr lang="en-US" sz="1600" dirty="0" smtClean="0"/>
              <a:t> </a:t>
            </a:r>
            <a:r>
              <a:rPr lang="en-US" sz="1600" dirty="0" err="1" smtClean="0"/>
              <a:t>swasta</a:t>
            </a:r>
            <a:r>
              <a:rPr lang="en-US" sz="1600" dirty="0"/>
              <a:t> </a:t>
            </a:r>
            <a:r>
              <a:rPr lang="en-US" sz="1600" dirty="0" smtClean="0"/>
              <a:t>yang </a:t>
            </a:r>
            <a:r>
              <a:rPr lang="en-US" sz="1600" dirty="0" err="1" smtClean="0"/>
              <a:t>sedang</a:t>
            </a:r>
            <a:r>
              <a:rPr lang="en-US" sz="1600" dirty="0" smtClean="0"/>
              <a:t> </a:t>
            </a:r>
            <a:r>
              <a:rPr lang="en-US" sz="1600" dirty="0" err="1" smtClean="0"/>
              <a:t>menyelesaikan</a:t>
            </a:r>
            <a:r>
              <a:rPr lang="en-US" sz="1600" dirty="0" smtClean="0"/>
              <a:t> </a:t>
            </a:r>
            <a:r>
              <a:rPr lang="en-US" sz="1600" dirty="0" err="1" smtClean="0"/>
              <a:t>skripsinya</a:t>
            </a:r>
            <a:r>
              <a:rPr lang="en-US" sz="1600" dirty="0" smtClean="0"/>
              <a:t> di </a:t>
            </a:r>
            <a:r>
              <a:rPr lang="en-US" sz="1600" dirty="0" err="1" smtClean="0"/>
              <a:t>jurusan</a:t>
            </a:r>
            <a:r>
              <a:rPr lang="en-US" sz="1600" dirty="0" smtClean="0"/>
              <a:t> </a:t>
            </a:r>
            <a:r>
              <a:rPr lang="en-US" sz="1600" dirty="0" err="1" smtClean="0"/>
              <a:t>Teknik</a:t>
            </a:r>
            <a:r>
              <a:rPr lang="en-US" sz="1600" dirty="0" smtClean="0"/>
              <a:t> </a:t>
            </a:r>
            <a:r>
              <a:rPr lang="en-US" sz="1600" dirty="0" err="1" smtClean="0"/>
              <a:t>Informatika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000" y="457200"/>
            <a:ext cx="2145660" cy="6108684"/>
          </a:xfrm>
        </p:spPr>
      </p:pic>
    </p:spTree>
    <p:extLst>
      <p:ext uri="{BB962C8B-B14F-4D97-AF65-F5344CB8AC3E}">
        <p14:creationId xmlns:p14="http://schemas.microsoft.com/office/powerpoint/2010/main" val="194562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Mantan</a:t>
            </a:r>
            <a:endParaRPr lang="en-US" sz="2400" i="1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600" dirty="0" err="1" smtClean="0"/>
              <a:t>Seorang</a:t>
            </a:r>
            <a:r>
              <a:rPr lang="en-US" sz="1600" dirty="0" smtClean="0"/>
              <a:t> </a:t>
            </a:r>
            <a:r>
              <a:rPr lang="en-US" sz="1600" dirty="0" err="1" smtClean="0"/>
              <a:t>wanita</a:t>
            </a:r>
            <a:r>
              <a:rPr lang="en-US" sz="1600" dirty="0" smtClean="0"/>
              <a:t> </a:t>
            </a:r>
            <a:r>
              <a:rPr lang="en-US" sz="1600" dirty="0" err="1" smtClean="0"/>
              <a:t>muda</a:t>
            </a:r>
            <a:r>
              <a:rPr lang="en-US" sz="1600" dirty="0" smtClean="0"/>
              <a:t> </a:t>
            </a:r>
            <a:r>
              <a:rPr lang="en-US" sz="1600" dirty="0" err="1" smtClean="0"/>
              <a:t>berparas</a:t>
            </a:r>
            <a:r>
              <a:rPr lang="en-US" sz="1600" dirty="0" smtClean="0"/>
              <a:t> </a:t>
            </a:r>
            <a:r>
              <a:rPr lang="en-US" sz="1600" dirty="0" err="1" smtClean="0"/>
              <a:t>cantik</a:t>
            </a:r>
            <a:r>
              <a:rPr lang="en-US" sz="1600" dirty="0" smtClean="0"/>
              <a:t>. </a:t>
            </a:r>
            <a:r>
              <a:rPr lang="en-US" sz="1600" dirty="0" err="1" smtClean="0"/>
              <a:t>Namun</a:t>
            </a:r>
            <a:r>
              <a:rPr lang="en-US" sz="1600" dirty="0" smtClean="0"/>
              <a:t> </a:t>
            </a:r>
            <a:r>
              <a:rPr lang="en-US" sz="1600" dirty="0" err="1" smtClean="0"/>
              <a:t>sayang</a:t>
            </a:r>
            <a:r>
              <a:rPr lang="en-US" sz="1600" dirty="0" smtClean="0"/>
              <a:t>, </a:t>
            </a:r>
            <a:r>
              <a:rPr lang="en-US" sz="1600" dirty="0" err="1" smtClean="0"/>
              <a:t>ia</a:t>
            </a:r>
            <a:r>
              <a:rPr lang="en-US" sz="1600" dirty="0" smtClean="0"/>
              <a:t> </a:t>
            </a:r>
            <a:r>
              <a:rPr lang="en-US" sz="1600" dirty="0" err="1" smtClean="0"/>
              <a:t>adalah</a:t>
            </a:r>
            <a:r>
              <a:rPr lang="en-US" sz="1600" dirty="0" smtClean="0"/>
              <a:t> </a:t>
            </a:r>
            <a:r>
              <a:rPr lang="en-US" sz="1600" dirty="0" err="1" smtClean="0"/>
              <a:t>mantan</a:t>
            </a:r>
            <a:r>
              <a:rPr lang="en-US" sz="1600" dirty="0" smtClean="0"/>
              <a:t> </a:t>
            </a:r>
            <a:r>
              <a:rPr lang="en-US" sz="1600" dirty="0" err="1" smtClean="0"/>
              <a:t>si</a:t>
            </a:r>
            <a:r>
              <a:rPr lang="en-US" sz="1600" dirty="0" smtClean="0"/>
              <a:t> </a:t>
            </a:r>
            <a:r>
              <a:rPr lang="en-US" sz="1600" dirty="0" err="1" smtClean="0"/>
              <a:t>tokoh</a:t>
            </a:r>
            <a:r>
              <a:rPr lang="en-US" sz="1600" dirty="0" smtClean="0"/>
              <a:t> </a:t>
            </a:r>
            <a:r>
              <a:rPr lang="en-US" sz="1600" dirty="0" err="1" smtClean="0"/>
              <a:t>utama</a:t>
            </a:r>
            <a:r>
              <a:rPr lang="en-US" sz="1600" dirty="0" smtClean="0"/>
              <a:t> </a:t>
            </a:r>
            <a:r>
              <a:rPr lang="en-US" sz="1600" dirty="0" err="1" smtClean="0"/>
              <a:t>yaitu</a:t>
            </a:r>
            <a:r>
              <a:rPr lang="en-US" sz="1600" dirty="0" smtClean="0"/>
              <a:t> Brian. </a:t>
            </a:r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214" y="240546"/>
            <a:ext cx="1792434" cy="636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23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Pak Pascal</a:t>
            </a:r>
            <a:endParaRPr lang="en-US" sz="2400" i="1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600" dirty="0" err="1" smtClean="0"/>
              <a:t>Seorang</a:t>
            </a:r>
            <a:r>
              <a:rPr lang="en-US" sz="1600" dirty="0" smtClean="0"/>
              <a:t> </a:t>
            </a:r>
            <a:r>
              <a:rPr lang="en-US" sz="1600" dirty="0" err="1" smtClean="0"/>
              <a:t>dosen</a:t>
            </a:r>
            <a:r>
              <a:rPr lang="en-US" sz="1600" dirty="0" smtClean="0"/>
              <a:t> </a:t>
            </a:r>
            <a:r>
              <a:rPr lang="en-US" sz="1600" dirty="0" err="1" smtClean="0"/>
              <a:t>penguji</a:t>
            </a:r>
            <a:r>
              <a:rPr lang="en-US" sz="1600" dirty="0" smtClean="0"/>
              <a:t> </a:t>
            </a:r>
            <a:r>
              <a:rPr lang="en-US" sz="1600" dirty="0" err="1" smtClean="0"/>
              <a:t>dari</a:t>
            </a:r>
            <a:r>
              <a:rPr lang="en-US" sz="1600" dirty="0" smtClean="0"/>
              <a:t> </a:t>
            </a:r>
            <a:r>
              <a:rPr lang="en-US" sz="1600" dirty="0" err="1" smtClean="0"/>
              <a:t>skripsi</a:t>
            </a:r>
            <a:r>
              <a:rPr lang="en-US" sz="1600" dirty="0" smtClean="0"/>
              <a:t> Brian. Brian </a:t>
            </a:r>
            <a:r>
              <a:rPr lang="en-US" sz="1600" dirty="0" err="1" smtClean="0"/>
              <a:t>dapat</a:t>
            </a:r>
            <a:r>
              <a:rPr lang="en-US" sz="1600" dirty="0" smtClean="0"/>
              <a:t> </a:t>
            </a:r>
            <a:r>
              <a:rPr lang="en-US" sz="1600" dirty="0" err="1" smtClean="0"/>
              <a:t>menghadap</a:t>
            </a:r>
            <a:r>
              <a:rPr lang="en-US" sz="1600" dirty="0" smtClean="0"/>
              <a:t> Pak Pascal </a:t>
            </a:r>
            <a:r>
              <a:rPr lang="en-US" sz="1600" dirty="0" err="1" smtClean="0"/>
              <a:t>apabila</a:t>
            </a:r>
            <a:r>
              <a:rPr lang="en-US" sz="1600" dirty="0" smtClean="0"/>
              <a:t> </a:t>
            </a:r>
            <a:r>
              <a:rPr lang="en-US" sz="1600" dirty="0" err="1" smtClean="0"/>
              <a:t>berkas-berkas</a:t>
            </a:r>
            <a:r>
              <a:rPr lang="en-US" sz="1600" dirty="0" smtClean="0"/>
              <a:t> </a:t>
            </a:r>
            <a:r>
              <a:rPr lang="en-US" sz="1600" dirty="0" err="1" smtClean="0"/>
              <a:t>skripsinya</a:t>
            </a:r>
            <a:r>
              <a:rPr lang="en-US" sz="1600" dirty="0" smtClean="0"/>
              <a:t> </a:t>
            </a:r>
            <a:r>
              <a:rPr lang="en-US" sz="1600" dirty="0" err="1" smtClean="0"/>
              <a:t>sudah</a:t>
            </a:r>
            <a:r>
              <a:rPr lang="en-US" sz="1600" dirty="0" smtClean="0"/>
              <a:t> </a:t>
            </a:r>
            <a:r>
              <a:rPr lang="en-US" sz="1600" dirty="0" err="1" smtClean="0"/>
              <a:t>terpenuhi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71" y="331217"/>
            <a:ext cx="1707710" cy="623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79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 </a:t>
            </a:r>
            <a:r>
              <a:rPr lang="en-US" dirty="0" err="1" smtClean="0"/>
              <a:t>Mariska</a:t>
            </a:r>
            <a:endParaRPr lang="en-US" sz="2400" i="1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600" dirty="0" err="1" smtClean="0"/>
              <a:t>Seorang</a:t>
            </a:r>
            <a:r>
              <a:rPr lang="en-US" sz="1600" dirty="0" smtClean="0"/>
              <a:t> </a:t>
            </a:r>
            <a:r>
              <a:rPr lang="en-US" sz="1600" dirty="0" err="1" smtClean="0"/>
              <a:t>dosen</a:t>
            </a:r>
            <a:r>
              <a:rPr lang="en-US" sz="1600" dirty="0" smtClean="0"/>
              <a:t> </a:t>
            </a:r>
            <a:r>
              <a:rPr lang="en-US" sz="1600" dirty="0" err="1" smtClean="0"/>
              <a:t>penguji</a:t>
            </a:r>
            <a:r>
              <a:rPr lang="en-US" sz="1600" dirty="0" smtClean="0"/>
              <a:t> </a:t>
            </a:r>
            <a:r>
              <a:rPr lang="en-US" sz="1600" dirty="0" err="1" smtClean="0"/>
              <a:t>dari</a:t>
            </a:r>
            <a:r>
              <a:rPr lang="en-US" sz="1600" dirty="0" smtClean="0"/>
              <a:t> </a:t>
            </a:r>
            <a:r>
              <a:rPr lang="en-US" sz="1600" dirty="0" err="1" smtClean="0"/>
              <a:t>skripsi</a:t>
            </a:r>
            <a:r>
              <a:rPr lang="en-US" sz="1600" dirty="0" smtClean="0"/>
              <a:t> Brian. Brian </a:t>
            </a:r>
            <a:r>
              <a:rPr lang="en-US" sz="1600" dirty="0" err="1" smtClean="0"/>
              <a:t>dapat</a:t>
            </a:r>
            <a:r>
              <a:rPr lang="en-US" sz="1600" dirty="0" smtClean="0"/>
              <a:t> </a:t>
            </a:r>
            <a:r>
              <a:rPr lang="en-US" sz="1600" dirty="0" err="1" smtClean="0"/>
              <a:t>menghadap</a:t>
            </a:r>
            <a:r>
              <a:rPr lang="en-US" sz="1600" dirty="0" smtClean="0"/>
              <a:t> Bu </a:t>
            </a:r>
            <a:r>
              <a:rPr lang="en-US" sz="1600" dirty="0" err="1" smtClean="0"/>
              <a:t>Mariska</a:t>
            </a:r>
            <a:r>
              <a:rPr lang="en-US" sz="1600" dirty="0" smtClean="0"/>
              <a:t> </a:t>
            </a:r>
            <a:r>
              <a:rPr lang="en-US" sz="1600" dirty="0" err="1" smtClean="0"/>
              <a:t>apabila</a:t>
            </a:r>
            <a:r>
              <a:rPr lang="en-US" sz="1600" dirty="0" smtClean="0"/>
              <a:t> </a:t>
            </a:r>
            <a:r>
              <a:rPr lang="en-US" sz="1600" dirty="0" err="1" smtClean="0"/>
              <a:t>berkas-berkas</a:t>
            </a:r>
            <a:r>
              <a:rPr lang="en-US" sz="1600" dirty="0" smtClean="0"/>
              <a:t> </a:t>
            </a:r>
            <a:r>
              <a:rPr lang="en-US" sz="1600" dirty="0" err="1" smtClean="0"/>
              <a:t>skripsinya</a:t>
            </a:r>
            <a:r>
              <a:rPr lang="en-US" sz="1600" dirty="0" smtClean="0"/>
              <a:t> </a:t>
            </a:r>
            <a:r>
              <a:rPr lang="en-US" sz="1600" dirty="0" err="1" smtClean="0"/>
              <a:t>sudah</a:t>
            </a:r>
            <a:r>
              <a:rPr lang="en-US" sz="1600" dirty="0" smtClean="0"/>
              <a:t> </a:t>
            </a:r>
            <a:r>
              <a:rPr lang="en-US" sz="1600" dirty="0" err="1" smtClean="0"/>
              <a:t>terpenuhi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877" y="301825"/>
            <a:ext cx="2445430" cy="625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02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Pak Chandra</a:t>
            </a:r>
            <a:endParaRPr lang="en-US" sz="2400" i="1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600" dirty="0" err="1" smtClean="0"/>
              <a:t>Seorang</a:t>
            </a:r>
            <a:r>
              <a:rPr lang="en-US" sz="1600" dirty="0" smtClean="0"/>
              <a:t> </a:t>
            </a:r>
            <a:r>
              <a:rPr lang="en-US" sz="1600" dirty="0" err="1" smtClean="0"/>
              <a:t>dosen</a:t>
            </a:r>
            <a:r>
              <a:rPr lang="en-US" sz="1600" dirty="0" smtClean="0"/>
              <a:t> </a:t>
            </a:r>
            <a:r>
              <a:rPr lang="en-US" sz="1600" dirty="0" err="1" smtClean="0"/>
              <a:t>pembimbing</a:t>
            </a:r>
            <a:r>
              <a:rPr lang="en-US" sz="1600" dirty="0" smtClean="0"/>
              <a:t> </a:t>
            </a:r>
            <a:r>
              <a:rPr lang="en-US" sz="1600" dirty="0" err="1" smtClean="0"/>
              <a:t>dari</a:t>
            </a:r>
            <a:r>
              <a:rPr lang="en-US" sz="1600" dirty="0" smtClean="0"/>
              <a:t> </a:t>
            </a:r>
            <a:r>
              <a:rPr lang="en-US" sz="1600" dirty="0" err="1" smtClean="0"/>
              <a:t>skripsi</a:t>
            </a:r>
            <a:r>
              <a:rPr lang="en-US" sz="1600" dirty="0" smtClean="0"/>
              <a:t> Brian. Brian </a:t>
            </a:r>
            <a:r>
              <a:rPr lang="en-US" sz="1600" dirty="0" err="1" smtClean="0"/>
              <a:t>dapat</a:t>
            </a:r>
            <a:r>
              <a:rPr lang="en-US" sz="1600" dirty="0" smtClean="0"/>
              <a:t> </a:t>
            </a:r>
            <a:r>
              <a:rPr lang="en-US" sz="1600" dirty="0" err="1" smtClean="0"/>
              <a:t>menghadap</a:t>
            </a:r>
            <a:r>
              <a:rPr lang="en-US" sz="1600" dirty="0" smtClean="0"/>
              <a:t> Pak Chandra </a:t>
            </a:r>
            <a:r>
              <a:rPr lang="en-US" sz="1600" dirty="0" err="1" smtClean="0"/>
              <a:t>apabila</a:t>
            </a:r>
            <a:r>
              <a:rPr lang="en-US" sz="1600" dirty="0" smtClean="0"/>
              <a:t> </a:t>
            </a:r>
            <a:r>
              <a:rPr lang="en-US" sz="1600" dirty="0" err="1" smtClean="0"/>
              <a:t>berkas-berkas</a:t>
            </a:r>
            <a:r>
              <a:rPr lang="en-US" sz="1600" dirty="0" smtClean="0"/>
              <a:t> </a:t>
            </a:r>
            <a:r>
              <a:rPr lang="en-US" sz="1600" dirty="0" err="1" smtClean="0"/>
              <a:t>skripsinya</a:t>
            </a:r>
            <a:r>
              <a:rPr lang="en-US" sz="1600" dirty="0" smtClean="0"/>
              <a:t> </a:t>
            </a:r>
            <a:r>
              <a:rPr lang="en-US" sz="1600" dirty="0" err="1" smtClean="0"/>
              <a:t>sudah</a:t>
            </a:r>
            <a:r>
              <a:rPr lang="en-US" sz="1600" dirty="0" smtClean="0"/>
              <a:t> </a:t>
            </a:r>
            <a:r>
              <a:rPr lang="en-US" sz="1600" dirty="0" err="1" smtClean="0"/>
              <a:t>terpenuhi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349" y="457200"/>
            <a:ext cx="1739127" cy="623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10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7998026"/>
              </p:ext>
            </p:extLst>
          </p:nvPr>
        </p:nvGraphicFramePr>
        <p:xfrm>
          <a:off x="838200" y="1825625"/>
          <a:ext cx="10515600" cy="404973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50409"/>
                <a:gridCol w="5159991"/>
                <a:gridCol w="3505200"/>
              </a:tblGrid>
              <a:tr h="13133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Brian </a:t>
                      </a: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Chip)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Pemeran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utama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yang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dapat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digerak-gerakkan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ke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atas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bawah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kiri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kanan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	</a:t>
                      </a:r>
                    </a:p>
                    <a:p>
                      <a:pPr algn="l"/>
                      <a:endParaRPr lang="en-US" sz="1400" dirty="0"/>
                    </a:p>
                  </a:txBody>
                  <a:tcPr/>
                </a:tc>
              </a:tr>
              <a:tr h="136477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Mantannya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Air)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Mantan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dari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tokoh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utama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Apabila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bertemu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dengan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akan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karena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akan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mengingat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kenangan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masa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lalu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Bryan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harus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mengambil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bunga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hadiah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agar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tidak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	</a:t>
                      </a:r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296538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Pak Pascal </a:t>
                      </a: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Finish)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Seorang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dosen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penguji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dari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skripsi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Brian.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berhasil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menghadap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Pak Pascal,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permainan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berakhir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menang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	</a:t>
                      </a:r>
                    </a:p>
                    <a:p>
                      <a:pPr algn="l"/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30" y="2004587"/>
            <a:ext cx="922601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30" y="3363100"/>
            <a:ext cx="922601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30" y="4694317"/>
            <a:ext cx="92260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47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Mix">
  <a:themeElements>
    <a:clrScheme name="Custom 561">
      <a:dk1>
        <a:sysClr val="windowText" lastClr="000000"/>
      </a:dk1>
      <a:lt1>
        <a:sysClr val="window" lastClr="FFFFFF"/>
      </a:lt1>
      <a:dk2>
        <a:srgbClr val="0E0600"/>
      </a:dk2>
      <a:lt2>
        <a:srgbClr val="FCF5EF"/>
      </a:lt2>
      <a:accent1>
        <a:srgbClr val="DD5900"/>
      </a:accent1>
      <a:accent2>
        <a:srgbClr val="FFB900"/>
      </a:accent2>
      <a:accent3>
        <a:srgbClr val="DC3C00"/>
      </a:accent3>
      <a:accent4>
        <a:srgbClr val="00BCF2"/>
      </a:accent4>
      <a:accent5>
        <a:srgbClr val="00B294"/>
      </a:accent5>
      <a:accent6>
        <a:srgbClr val="68217A"/>
      </a:accent6>
      <a:hlink>
        <a:srgbClr val="00BCF2"/>
      </a:hlink>
      <a:folHlink>
        <a:srgbClr val="68217A"/>
      </a:folHlink>
    </a:clrScheme>
    <a:fontScheme name="Custom 3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eate an Office Mix.potx" id="{4B7366DC-B74D-454D-9AF1-C5E1E2713A61}" vid="{D9FD2935-D4F2-4034-8F2D-E6786535C4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26494B6-1467-40D3-9D2C-6096235D254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Create an Office Mix</Template>
  <TotalTime>525</TotalTime>
  <Words>656</Words>
  <Application>Microsoft Office PowerPoint</Application>
  <PresentationFormat>Widescreen</PresentationFormat>
  <Paragraphs>102</Paragraphs>
  <Slides>16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Archive</vt:lpstr>
      <vt:lpstr>Arial</vt:lpstr>
      <vt:lpstr>Calibri</vt:lpstr>
      <vt:lpstr>Segoe UI</vt:lpstr>
      <vt:lpstr>Segoe UI Light</vt:lpstr>
      <vt:lpstr>Wingdings</vt:lpstr>
      <vt:lpstr>Office Mix</vt:lpstr>
      <vt:lpstr>Adobe Acrobat Document</vt:lpstr>
      <vt:lpstr>SkripChip’s Challenge</vt:lpstr>
      <vt:lpstr>About</vt:lpstr>
      <vt:lpstr>Characters</vt:lpstr>
      <vt:lpstr>Brian (Tokoh Utama)</vt:lpstr>
      <vt:lpstr>Mantan</vt:lpstr>
      <vt:lpstr>Pak Pascal</vt:lpstr>
      <vt:lpstr>Bu Mariska</vt:lpstr>
      <vt:lpstr>Pak Chandra</vt:lpstr>
      <vt:lpstr>Objects</vt:lpstr>
      <vt:lpstr>Objects</vt:lpstr>
      <vt:lpstr>Objects</vt:lpstr>
      <vt:lpstr>Objects</vt:lpstr>
      <vt:lpstr>Objects</vt:lpstr>
      <vt:lpstr>How to Play</vt:lpstr>
      <vt:lpstr>User Guide</vt:lpstr>
      <vt:lpstr>Class Diagram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SkripChip’s Challenge</dc:title>
  <dc:creator>Dimas Nathanael</dc:creator>
  <cp:keywords/>
  <cp:lastModifiedBy>Dimas Nathanael</cp:lastModifiedBy>
  <cp:revision>32</cp:revision>
  <dcterms:created xsi:type="dcterms:W3CDTF">2014-11-24T13:54:53Z</dcterms:created>
  <dcterms:modified xsi:type="dcterms:W3CDTF">2014-11-24T22:40:49Z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TC043863139991</vt:lpwstr>
  </property>
</Properties>
</file>